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777B-4171-4759-9AA8-DE851FE5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6C107-1686-47A6-B7AC-74CF812C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1FD46-4D98-4EFB-8B17-FB9F6818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934-EB74-4D33-9183-7CBF080A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C98D-603B-4E56-91CA-61FDD0E6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44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63A4-9553-4B87-B1D9-6BDEA92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93C31-ABCE-4A8E-9B41-769AA575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C0FC6-A327-47C6-8DEE-9B53C433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D0E3-D33E-4524-86C5-ABAB2D54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CAE-AD29-4333-B90F-A852B118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51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9A07B-7525-434A-A4E9-07FF62FAD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5809A-F163-4D96-A364-F5059A097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6A60B-DFD8-4E56-AF1F-0496ECD4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7811B-247E-49F7-875D-C2AF2DD0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DABBC-1F89-4C6A-8096-79CB7033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8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9405-6CB0-4593-A254-E941DC05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4592-862F-4AAA-BAD0-30B4546BA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D8DF6-4609-430B-91DE-D60127CD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19D3F-613F-4433-A672-C37BDB52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1887A-6B8C-4680-AC27-FB3760E6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3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5DB9-C16C-4BDC-A19B-44A26A51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B7941-B942-41BD-AB7F-94C223B10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CD164-7A23-4E5C-A59D-A6EA816B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3BB45-95E6-43BD-A142-F84AA398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9C09-AF50-47DF-BFE7-B681292F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29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C4D7-3545-4DA5-817A-A63B8C13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531B-7F8D-466A-994B-50A322D2F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4ED36-1084-411B-B2EA-9B0786C0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F417F-95B7-44A5-BF7B-8B58422E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7CFFB-EBB7-4199-9625-B0CAD623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81C08-54A0-4749-9F0E-6882D059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1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44D6-A9AE-4C6A-AACF-AEF94B87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58885-1754-4A8D-90D2-30FA76825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503B3-20F2-453E-9CFF-710F74374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803D7-1C7F-4BBE-9500-CEB79A40A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3BD02-1BFA-40B5-A701-448B5B4B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EB4AB-CB25-4F57-BB70-E505A93A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3D9AD-13E3-4411-8C00-40E612BE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76F3C-610F-45C5-ACF4-2B8106A1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43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31A2-142C-436E-A81F-764146FD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1F7E1-0E2C-4F66-81DF-12B54858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58DCF-5F12-42E6-80D1-92D5802B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7ADD6-079C-4953-A83F-843C8E21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01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D26FD-D212-4577-BCB0-35C36BED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61C2D-3308-46CD-B0DA-F4EE01C4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8CA1B-1200-48AE-B205-083E2CA3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28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7C8A-BFDA-445B-9383-758393D3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25973-ED39-4110-A55B-A38EB614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36D01-7443-4639-B8F6-37B5B6B83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FD3E8-E87F-4ADB-AE81-DE6F402F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AF3A1-A36B-4B8D-9A8F-EA245ED1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92820-8FA8-40C9-BDBA-14062A52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55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0D9CB-CB02-4720-BD4F-88ACD209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1A554-51BA-41D8-BF31-628665FF5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B643E-34CD-4908-8CB8-4A1A56553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82880-B6CF-4337-95A4-328E282F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2692E-228F-4DA8-A6DC-8700F7C3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8B90C-51AC-4249-89EC-E61C6DCF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55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E2CAE-43A2-4DBE-AFB2-0C667049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E186-8EFA-46A2-BB51-238717A4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86163-5C02-4FE1-97AE-497E76070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2359-918F-4999-852B-EA7167899F58}" type="datetimeFigureOut">
              <a:rPr lang="en-IN" smtClean="0"/>
              <a:t>05-01-2021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5DC30-99FA-4CE2-AB24-1A0003EBB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C5FCA-D802-4D06-9C7F-3262EA7D6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FF0C-D9FE-4C46-AB31-634ECAAF3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29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gif"/><Relationship Id="rId4" Type="http://schemas.openxmlformats.org/officeDocument/2006/relationships/hyperlink" Target="http://www.google.co.in/url?sa=i&amp;rct=j&amp;q=&amp;esrc=s&amp;source=images&amp;cd=&amp;cad=rja&amp;uact=8&amp;docid=Mkokqy5QhwK-sM&amp;tbnid=WjkjhVD5J_8PuM:&amp;ved=0CAUQjRw&amp;url=http://www.englishbaby.com/lessons/3201/member_submitted/vocal_organs_of_speech&amp;ei=dqvKU4HlCtOxuATSyYLIDA&amp;psig=AFQjCNEo_kMuMD3yXLGDqTjw22TQEj6lDA&amp;ust=14058772742563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47A1EF-12E9-47E0-B4B0-EABFB65432EA}"/>
              </a:ext>
            </a:extLst>
          </p:cNvPr>
          <p:cNvSpPr txBox="1"/>
          <p:nvPr/>
        </p:nvSpPr>
        <p:spPr>
          <a:xfrm>
            <a:off x="2512943" y="2554356"/>
            <a:ext cx="716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Organs of Speech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23631D4-2823-4010-A642-CC0425827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4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1"/>
    </mc:Choice>
    <mc:Fallback>
      <p:transition spd="slow" advTm="5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ndiana.edu/~hlw/PhonUnits/vocalTractLabels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3592" y="1196752"/>
            <a:ext cx="7920880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81356" y="571481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ORGANS OF SPEECH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FEC845-5F1F-48FB-BD2E-788F1869F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4"/>
    </mc:Choice>
    <mc:Fallback>
      <p:transition spd="slow" advTm="7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ninst.net/ENG-PHON/Eng-prod-snd/PIX/fig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416" y="94194"/>
            <a:ext cx="10260000" cy="665962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8A97A11-DD31-480A-AE67-17ACD8BF8D20}"/>
              </a:ext>
            </a:extLst>
          </p:cNvPr>
          <p:cNvSpPr/>
          <p:nvPr/>
        </p:nvSpPr>
        <p:spPr>
          <a:xfrm>
            <a:off x="8334479" y="5475556"/>
            <a:ext cx="936104" cy="28803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B2A0D-4188-48F4-86CF-501733867B4D}"/>
              </a:ext>
            </a:extLst>
          </p:cNvPr>
          <p:cNvSpPr txBox="1"/>
          <p:nvPr/>
        </p:nvSpPr>
        <p:spPr>
          <a:xfrm>
            <a:off x="10143498" y="4873332"/>
            <a:ext cx="178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 Black" panose="020B0A04020102020204" pitchFamily="34" charset="0"/>
              </a:rPr>
              <a:t>Vocal Cords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CEC249-D606-4501-B75D-3ABDFF37691E}"/>
              </a:ext>
            </a:extLst>
          </p:cNvPr>
          <p:cNvCxnSpPr>
            <a:cxnSpLocks/>
          </p:cNvCxnSpPr>
          <p:nvPr/>
        </p:nvCxnSpPr>
        <p:spPr>
          <a:xfrm flipV="1">
            <a:off x="9530089" y="5078145"/>
            <a:ext cx="556152" cy="1599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77A4E20B-F7AB-4DDF-970A-1C6BCF123DA0}"/>
              </a:ext>
            </a:extLst>
          </p:cNvPr>
          <p:cNvSpPr/>
          <p:nvPr/>
        </p:nvSpPr>
        <p:spPr>
          <a:xfrm rot="9080496">
            <a:off x="6810632" y="5706283"/>
            <a:ext cx="1328355" cy="828285"/>
          </a:xfrm>
          <a:prstGeom prst="arc">
            <a:avLst>
              <a:gd name="adj1" fmla="val 16199995"/>
              <a:gd name="adj2" fmla="val 479365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4766ADE-4BFD-4916-A99D-E0BEF89E04AA}"/>
              </a:ext>
            </a:extLst>
          </p:cNvPr>
          <p:cNvCxnSpPr/>
          <p:nvPr/>
        </p:nvCxnSpPr>
        <p:spPr>
          <a:xfrm rot="5400000" flipH="1" flipV="1">
            <a:off x="12192000" y="4797152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9853FE-8057-4F1F-B602-E014D0E078BA}"/>
              </a:ext>
            </a:extLst>
          </p:cNvPr>
          <p:cNvCxnSpPr/>
          <p:nvPr/>
        </p:nvCxnSpPr>
        <p:spPr>
          <a:xfrm>
            <a:off x="7536160" y="6070994"/>
            <a:ext cx="360040" cy="702703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0" name="Freeform: Shape 1029">
            <a:extLst>
              <a:ext uri="{FF2B5EF4-FFF2-40B4-BE49-F238E27FC236}">
                <a16:creationId xmlns:a16="http://schemas.microsoft.com/office/drawing/2014/main" id="{BDDBA535-05BA-4400-9B9B-11552F219011}"/>
              </a:ext>
            </a:extLst>
          </p:cNvPr>
          <p:cNvSpPr/>
          <p:nvPr/>
        </p:nvSpPr>
        <p:spPr>
          <a:xfrm rot="14893046">
            <a:off x="8985885" y="6028020"/>
            <a:ext cx="1088408" cy="493481"/>
          </a:xfrm>
          <a:custGeom>
            <a:avLst/>
            <a:gdLst>
              <a:gd name="connsiteX0" fmla="*/ 185058 w 1079149"/>
              <a:gd name="connsiteY0" fmla="*/ 424543 h 424543"/>
              <a:gd name="connsiteX1" fmla="*/ 1077686 w 1079149"/>
              <a:gd name="connsiteY1" fmla="*/ 119743 h 424543"/>
              <a:gd name="connsiteX2" fmla="*/ 0 w 1079149"/>
              <a:gd name="connsiteY2" fmla="*/ 0 h 424543"/>
              <a:gd name="connsiteX3" fmla="*/ 0 w 1079149"/>
              <a:gd name="connsiteY3" fmla="*/ 0 h 42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149" h="424543">
                <a:moveTo>
                  <a:pt x="185058" y="424543"/>
                </a:moveTo>
                <a:cubicBezTo>
                  <a:pt x="646793" y="307521"/>
                  <a:pt x="1108529" y="190500"/>
                  <a:pt x="1077686" y="119743"/>
                </a:cubicBezTo>
                <a:cubicBezTo>
                  <a:pt x="1046843" y="4898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018764-2ECE-4191-9D28-BD74D90D7273}"/>
              </a:ext>
            </a:extLst>
          </p:cNvPr>
          <p:cNvCxnSpPr>
            <a:cxnSpLocks/>
          </p:cNvCxnSpPr>
          <p:nvPr/>
        </p:nvCxnSpPr>
        <p:spPr>
          <a:xfrm>
            <a:off x="9831666" y="6237312"/>
            <a:ext cx="76850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3" name="TextBox 1032">
            <a:extLst>
              <a:ext uri="{FF2B5EF4-FFF2-40B4-BE49-F238E27FC236}">
                <a16:creationId xmlns:a16="http://schemas.microsoft.com/office/drawing/2014/main" id="{FB36A183-5CE6-4698-BAF5-2ECB6606D3F5}"/>
              </a:ext>
            </a:extLst>
          </p:cNvPr>
          <p:cNvSpPr txBox="1"/>
          <p:nvPr/>
        </p:nvSpPr>
        <p:spPr>
          <a:xfrm>
            <a:off x="10600167" y="6070994"/>
            <a:ext cx="132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 Black" panose="020B0A04020102020204" pitchFamily="34" charset="0"/>
              </a:rPr>
              <a:t>Food Pipe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50034C47-3C97-4D29-9ED6-AC565A58DA72}"/>
              </a:ext>
            </a:extLst>
          </p:cNvPr>
          <p:cNvSpPr/>
          <p:nvPr/>
        </p:nvSpPr>
        <p:spPr>
          <a:xfrm>
            <a:off x="1055440" y="4809852"/>
            <a:ext cx="2448272" cy="1907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AB8C1B2-F527-48E3-8CCF-DB798F6B1A0E}"/>
              </a:ext>
            </a:extLst>
          </p:cNvPr>
          <p:cNvSpPr/>
          <p:nvPr/>
        </p:nvSpPr>
        <p:spPr>
          <a:xfrm>
            <a:off x="3503712" y="5579878"/>
            <a:ext cx="2829629" cy="1164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3B9179D-8F6B-476F-83EB-7DB1364B1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805"/>
    </mc:Choice>
    <mc:Fallback>
      <p:transition spd="slow" advTm="15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64" x="1054100" y="1790700"/>
          <p14:tracePt t="6263" x="1104900" y="1809750"/>
          <p14:tracePt t="6270" x="1187450" y="1828800"/>
          <p14:tracePt t="6285" x="1358900" y="1898650"/>
          <p14:tracePt t="6302" x="1485900" y="2000250"/>
          <p14:tracePt t="6319" x="1638300" y="2108200"/>
          <p14:tracePt t="6324" x="1733550" y="2165350"/>
          <p14:tracePt t="6335" x="1949450" y="2292350"/>
          <p14:tracePt t="6351" x="2127250" y="2400300"/>
          <p14:tracePt t="6368" x="2349500" y="2590800"/>
          <p14:tracePt t="6386" x="2603500" y="2806700"/>
          <p14:tracePt t="6401" x="2755900" y="2965450"/>
          <p14:tracePt t="6418" x="2889250" y="3117850"/>
          <p14:tracePt t="6434" x="2978150" y="3244850"/>
          <p14:tracePt t="6451" x="3022600" y="3371850"/>
          <p14:tracePt t="6467" x="3016250" y="3448050"/>
          <p14:tracePt t="6484" x="2940050" y="3575050"/>
          <p14:tracePt t="6501" x="2832100" y="3683000"/>
          <p14:tracePt t="6517" x="2425700" y="3892550"/>
          <p14:tracePt t="6534" x="2209800" y="3987800"/>
          <p14:tracePt t="6551" x="1993900" y="4064000"/>
          <p14:tracePt t="6569" x="1708150" y="4133850"/>
          <p14:tracePt t="6584" x="1587500" y="4146550"/>
          <p14:tracePt t="6601" x="1422400" y="4140200"/>
          <p14:tracePt t="6618" x="1289050" y="4102100"/>
          <p14:tracePt t="6634" x="1168400" y="4032250"/>
          <p14:tracePt t="6651" x="1079500" y="3917950"/>
          <p14:tracePt t="6668" x="996950" y="3733800"/>
          <p14:tracePt t="6685" x="939800" y="3606800"/>
          <p14:tracePt t="6701" x="895350" y="3467100"/>
          <p14:tracePt t="6718" x="876300" y="3327400"/>
          <p14:tracePt t="6735" x="869950" y="3206750"/>
          <p14:tracePt t="6752" x="869950" y="3124200"/>
          <p14:tracePt t="6768" x="869950" y="3098800"/>
          <p14:tracePt t="6784" x="869950" y="3067050"/>
          <p14:tracePt t="6801" x="882650" y="3041650"/>
          <p14:tracePt t="6818" x="895350" y="2990850"/>
          <p14:tracePt t="6825" x="901700" y="2978150"/>
          <p14:tracePt t="6834" x="901700" y="2971800"/>
          <p14:tracePt t="6851" x="914400" y="2965450"/>
          <p14:tracePt t="6868" x="914400" y="2952750"/>
          <p14:tracePt t="6885" x="920750" y="2933700"/>
          <p14:tracePt t="6901" x="920750" y="2927350"/>
          <p14:tracePt t="6918" x="927100" y="2927350"/>
          <p14:tracePt t="7106" x="927100" y="2921000"/>
          <p14:tracePt t="7113" x="939800" y="2914650"/>
          <p14:tracePt t="7120" x="946150" y="2901950"/>
          <p14:tracePt t="7135" x="958850" y="2863850"/>
          <p14:tracePt t="7151" x="965200" y="2825750"/>
          <p14:tracePt t="7168" x="965200" y="2787650"/>
          <p14:tracePt t="7184" x="984250" y="2705100"/>
          <p14:tracePt t="7201" x="990600" y="2584450"/>
          <p14:tracePt t="7218" x="1009650" y="2451100"/>
          <p14:tracePt t="7235" x="1016000" y="2381250"/>
          <p14:tracePt t="7251" x="1016000" y="2355850"/>
          <p14:tracePt t="7268" x="1022350" y="2343150"/>
          <p14:tracePt t="7284" x="1035050" y="2330450"/>
          <p14:tracePt t="7301" x="1066800" y="2305050"/>
          <p14:tracePt t="7318" x="1098550" y="2273300"/>
          <p14:tracePt t="7334" x="1193800" y="2222500"/>
          <p14:tracePt t="7351" x="1295400" y="2159000"/>
          <p14:tracePt t="7368" x="1409700" y="2070100"/>
          <p14:tracePt t="7384" x="1555750" y="2012950"/>
          <p14:tracePt t="7401" x="1739900" y="1949450"/>
          <p14:tracePt t="7419" x="1879600" y="1924050"/>
          <p14:tracePt t="7434" x="1974850" y="1911350"/>
          <p14:tracePt t="7451" x="2120900" y="1879600"/>
          <p14:tracePt t="7468" x="2247900" y="1860550"/>
          <p14:tracePt t="7485" x="2381250" y="1854200"/>
          <p14:tracePt t="7501" x="2451100" y="1847850"/>
          <p14:tracePt t="7518" x="2552700" y="1847850"/>
          <p14:tracePt t="7534" x="2635250" y="1841500"/>
          <p14:tracePt t="7551" x="2711450" y="1822450"/>
          <p14:tracePt t="7568" x="2762250" y="1822450"/>
          <p14:tracePt t="7584" x="2787650" y="1803400"/>
          <p14:tracePt t="7602" x="2832100" y="1797050"/>
          <p14:tracePt t="7618" x="2857500" y="1784350"/>
          <p14:tracePt t="7634" x="2889250" y="1778000"/>
          <p14:tracePt t="7651" x="2901950" y="1778000"/>
          <p14:tracePt t="7668" x="2921000" y="1778000"/>
          <p14:tracePt t="7948" x="2933700" y="1778000"/>
          <p14:tracePt t="7956" x="2952750" y="1784350"/>
          <p14:tracePt t="7969" x="2984500" y="1797050"/>
          <p14:tracePt t="7985" x="3009900" y="1816100"/>
          <p14:tracePt t="8002" x="3028950" y="1828800"/>
          <p14:tracePt t="8018" x="3048000" y="1841500"/>
          <p14:tracePt t="8035" x="3060700" y="1854200"/>
          <p14:tracePt t="8052" x="3067050" y="1873250"/>
          <p14:tracePt t="8068" x="3067050" y="1885950"/>
          <p14:tracePt t="8086" x="3067050" y="1898650"/>
          <p14:tracePt t="8102" x="3067050" y="1911350"/>
          <p14:tracePt t="8118" x="3067050" y="1930400"/>
          <p14:tracePt t="8135" x="3067050" y="1943100"/>
          <p14:tracePt t="8168" x="3073400" y="1955800"/>
          <p14:tracePt t="8185" x="3073400" y="1962150"/>
          <p14:tracePt t="8203" x="3073400" y="1974850"/>
          <p14:tracePt t="8218" x="3073400" y="1987550"/>
          <p14:tracePt t="8235" x="3073400" y="1993900"/>
          <p14:tracePt t="8252" x="3073400" y="2006600"/>
          <p14:tracePt t="8269" x="3073400" y="2012950"/>
          <p14:tracePt t="8285" x="3073400" y="2019300"/>
          <p14:tracePt t="8320" x="3073400" y="2025650"/>
          <p14:tracePt t="8335" x="3073400" y="2038350"/>
          <p14:tracePt t="8352" x="3073400" y="2044700"/>
          <p14:tracePt t="8368" x="3073400" y="2057400"/>
          <p14:tracePt t="8387" x="3073400" y="2070100"/>
          <p14:tracePt t="8402" x="3073400" y="2089150"/>
          <p14:tracePt t="8418" x="3067050" y="2101850"/>
          <p14:tracePt t="8435" x="3054350" y="2108200"/>
          <p14:tracePt t="8452" x="3028950" y="2127250"/>
          <p14:tracePt t="8468" x="3016250" y="2146300"/>
          <p14:tracePt t="8485" x="2971800" y="2165350"/>
          <p14:tracePt t="8502" x="2927350" y="2197100"/>
          <p14:tracePt t="8518" x="2832100" y="2247900"/>
          <p14:tracePt t="8534" x="2762250" y="2279650"/>
          <p14:tracePt t="8551" x="2660650" y="2336800"/>
          <p14:tracePt t="8568" x="2444750" y="2413000"/>
          <p14:tracePt t="8585" x="2324100" y="2451100"/>
          <p14:tracePt t="8601" x="2241550" y="2476500"/>
          <p14:tracePt t="8618" x="2139950" y="2546350"/>
          <p14:tracePt t="8635" x="1930400" y="2673350"/>
          <p14:tracePt t="8651" x="1835150" y="2743200"/>
          <p14:tracePt t="8668" x="1778000" y="2800350"/>
          <p14:tracePt t="8685" x="1746250" y="2832100"/>
          <p14:tracePt t="8701" x="1708150" y="2863850"/>
          <p14:tracePt t="8718" x="1695450" y="2876550"/>
          <p14:tracePt t="8735" x="1682750" y="2882900"/>
          <p14:tracePt t="8753" x="1682750" y="2901950"/>
          <p14:tracePt t="8769" x="1682750" y="2921000"/>
          <p14:tracePt t="8786" x="1682750" y="2927350"/>
          <p14:tracePt t="8802" x="1682750" y="2940050"/>
          <p14:tracePt t="8818" x="1682750" y="2952750"/>
          <p14:tracePt t="8826" x="1682750" y="2959100"/>
          <p14:tracePt t="8835" x="1682750" y="2971800"/>
          <p14:tracePt t="8852" x="1682750" y="2984500"/>
          <p14:tracePt t="8868" x="1682750" y="2990850"/>
          <p14:tracePt t="9167" x="1682750" y="3003550"/>
          <p14:tracePt t="9172" x="1682750" y="3022600"/>
          <p14:tracePt t="9185" x="1682750" y="3035300"/>
          <p14:tracePt t="9202" x="1682750" y="3092450"/>
          <p14:tracePt t="9219" x="1682750" y="3175000"/>
          <p14:tracePt t="9237" x="1695450" y="3352800"/>
          <p14:tracePt t="9252" x="1701800" y="3460750"/>
          <p14:tracePt t="9269" x="1714500" y="3549650"/>
          <p14:tracePt t="9285" x="1714500" y="3670300"/>
          <p14:tracePt t="9302" x="1714500" y="3810000"/>
          <p14:tracePt t="9318" x="1714500" y="3886200"/>
          <p14:tracePt t="9335" x="1714500" y="3930650"/>
          <p14:tracePt t="9351" x="1714500" y="3968750"/>
          <p14:tracePt t="9368" x="1714500" y="4013200"/>
          <p14:tracePt t="9385" x="1714500" y="4025900"/>
          <p14:tracePt t="9401" x="1714500" y="4038600"/>
          <p14:tracePt t="9419" x="1714500" y="4044950"/>
          <p14:tracePt t="9435" x="1714500" y="4051300"/>
          <p14:tracePt t="9541" x="1714500" y="4057650"/>
          <p14:tracePt t="9558" x="1714500" y="4064000"/>
          <p14:tracePt t="9580" x="1714500" y="4076700"/>
          <p14:tracePt t="14370" x="1765300" y="4044950"/>
          <p14:tracePt t="14375" x="1822450" y="4000500"/>
          <p14:tracePt t="14388" x="2000250" y="3873500"/>
          <p14:tracePt t="14404" x="2184400" y="3771900"/>
          <p14:tracePt t="14420" x="2298700" y="3702050"/>
          <p14:tracePt t="14436" x="2425700" y="3644900"/>
          <p14:tracePt t="14454" x="2635250" y="3587750"/>
          <p14:tracePt t="14469" x="2724150" y="3543300"/>
          <p14:tracePt t="14486" x="2774950" y="3524250"/>
          <p14:tracePt t="14503" x="2800350" y="3511550"/>
          <p14:tracePt t="14520" x="2838450" y="3492500"/>
          <p14:tracePt t="14536" x="2851150" y="3492500"/>
          <p14:tracePt t="14571" x="2857500" y="3492500"/>
          <p14:tracePt t="14586" x="2889250" y="3473450"/>
          <p14:tracePt t="14602" x="2933700" y="3441700"/>
          <p14:tracePt t="14619" x="2990850" y="3422650"/>
          <p14:tracePt t="14637" x="3098800" y="3371850"/>
          <p14:tracePt t="14652" x="3162300" y="3340100"/>
          <p14:tracePt t="14669" x="3244850" y="3295650"/>
          <p14:tracePt t="14686" x="3365500" y="3270250"/>
          <p14:tracePt t="14702" x="3505200" y="3244850"/>
          <p14:tracePt t="14719" x="3556000" y="3225800"/>
          <p14:tracePt t="14736" x="3594100" y="3206750"/>
          <p14:tracePt t="14753" x="3644900" y="3194050"/>
          <p14:tracePt t="14769" x="3683000" y="3181350"/>
          <p14:tracePt t="14786" x="3702050" y="3181350"/>
          <p14:tracePt t="14803" x="3708400" y="3181350"/>
          <p14:tracePt t="15093" x="3759200" y="3162300"/>
          <p14:tracePt t="15100" x="3841750" y="3136900"/>
          <p14:tracePt t="15108" x="3905250" y="3130550"/>
          <p14:tracePt t="15120" x="3975100" y="3124200"/>
          <p14:tracePt t="15136" x="4006850" y="3124200"/>
          <p14:tracePt t="15153" x="4019550" y="3124200"/>
          <p14:tracePt t="15169" x="4032250" y="3124200"/>
          <p14:tracePt t="15409" x="4025900" y="3124200"/>
          <p14:tracePt t="15415" x="4013200" y="3124200"/>
          <p14:tracePt t="15422" x="4006850" y="3124200"/>
          <p14:tracePt t="15436" x="3994150" y="3124200"/>
          <p14:tracePt t="15453" x="3981450" y="3124200"/>
          <p14:tracePt t="15470" x="3975100" y="3124200"/>
          <p14:tracePt t="15518" x="3975100" y="3117850"/>
          <p14:tracePt t="15526" x="3981450" y="3111500"/>
          <p14:tracePt t="15539" x="4083050" y="3054350"/>
          <p14:tracePt t="15553" x="4241800" y="3016250"/>
          <p14:tracePt t="15569" x="4349750" y="2990850"/>
          <p14:tracePt t="15586" x="4457700" y="2959100"/>
          <p14:tracePt t="15603" x="4610100" y="2927350"/>
          <p14:tracePt t="15619" x="4679950" y="2901950"/>
          <p14:tracePt t="15636" x="4743450" y="2863850"/>
          <p14:tracePt t="15653" x="4781550" y="2832100"/>
          <p14:tracePt t="15669" x="4838700" y="2794000"/>
          <p14:tracePt t="15686" x="4870450" y="2774950"/>
          <p14:tracePt t="15703" x="4895850" y="2762250"/>
          <p14:tracePt t="15719" x="4921250" y="2749550"/>
          <p14:tracePt t="15736" x="4972050" y="2724150"/>
          <p14:tracePt t="15753" x="5003800" y="2711450"/>
          <p14:tracePt t="15769" x="5035550" y="2705100"/>
          <p14:tracePt t="15787" x="5099050" y="2692400"/>
          <p14:tracePt t="15803" x="5143500" y="2679700"/>
          <p14:tracePt t="15821" x="5175250" y="2673350"/>
          <p14:tracePt t="15836" x="5219700" y="2667000"/>
          <p14:tracePt t="15853" x="5295900" y="2641600"/>
          <p14:tracePt t="15869" x="5378450" y="2622550"/>
          <p14:tracePt t="15886" x="5454650" y="2609850"/>
          <p14:tracePt t="15903" x="5499100" y="2603500"/>
          <p14:tracePt t="15919" x="5568950" y="2603500"/>
          <p14:tracePt t="15936" x="5626100" y="2603500"/>
          <p14:tracePt t="15953" x="5702300" y="2603500"/>
          <p14:tracePt t="15970" x="5848350" y="2609850"/>
          <p14:tracePt t="15986" x="5918200" y="2622550"/>
          <p14:tracePt t="16003" x="5969000" y="2622550"/>
          <p14:tracePt t="16020" x="6038850" y="2628900"/>
          <p14:tracePt t="16036" x="6184900" y="2628900"/>
          <p14:tracePt t="16053" x="6254750" y="2628900"/>
          <p14:tracePt t="16070" x="6311900" y="2628900"/>
          <p14:tracePt t="16087" x="6356350" y="2628900"/>
          <p14:tracePt t="16103" x="6407150" y="2628900"/>
          <p14:tracePt t="16120" x="6464300" y="2628900"/>
          <p14:tracePt t="16136" x="6546850" y="2635250"/>
          <p14:tracePt t="16153" x="6642100" y="2647950"/>
          <p14:tracePt t="16170" x="6699250" y="2667000"/>
          <p14:tracePt t="16187" x="6743700" y="2667000"/>
          <p14:tracePt t="16203" x="6788150" y="2667000"/>
          <p14:tracePt t="16220" x="6889750" y="2673350"/>
          <p14:tracePt t="16236" x="6953250" y="2673350"/>
          <p14:tracePt t="16253" x="7023100" y="2679700"/>
          <p14:tracePt t="16271" x="7092950" y="2692400"/>
          <p14:tracePt t="16288" x="7124700" y="2711450"/>
          <p14:tracePt t="16303" x="7156450" y="2717800"/>
          <p14:tracePt t="16308" x="7169150" y="2724150"/>
          <p14:tracePt t="16320" x="7200900" y="2730500"/>
          <p14:tracePt t="16337" x="7270750" y="2755900"/>
          <p14:tracePt t="16353" x="7315200" y="2787650"/>
          <p14:tracePt t="16370" x="7366000" y="2825750"/>
          <p14:tracePt t="16388" x="7442200" y="2857500"/>
          <p14:tracePt t="16403" x="7473950" y="2882900"/>
          <p14:tracePt t="16420" x="7518400" y="2901950"/>
          <p14:tracePt t="16436" x="7569200" y="2914650"/>
          <p14:tracePt t="16454" x="7658100" y="2946400"/>
          <p14:tracePt t="16470" x="7708900" y="2971800"/>
          <p14:tracePt t="16487" x="7747000" y="2984500"/>
          <p14:tracePt t="16503" x="7778750" y="2997200"/>
          <p14:tracePt t="16520" x="7810500" y="3016250"/>
          <p14:tracePt t="16536" x="7823200" y="3028950"/>
          <p14:tracePt t="16553" x="7835900" y="3041650"/>
          <p14:tracePt t="16572" x="7861300" y="3079750"/>
          <p14:tracePt t="16587" x="7874000" y="3105150"/>
          <p14:tracePt t="16603" x="7886700" y="3136900"/>
          <p14:tracePt t="16620" x="7912100" y="3168650"/>
          <p14:tracePt t="16637" x="7924800" y="3194050"/>
          <p14:tracePt t="16653" x="7956550" y="3232150"/>
          <p14:tracePt t="16670" x="7981950" y="3251200"/>
          <p14:tracePt t="16689" x="8013700" y="3282950"/>
          <p14:tracePt t="16703" x="8045450" y="3308350"/>
          <p14:tracePt t="16720" x="8064500" y="3321050"/>
          <p14:tracePt t="16737" x="8077200" y="3340100"/>
          <p14:tracePt t="16754" x="8121650" y="3390900"/>
          <p14:tracePt t="16770" x="8134350" y="3422650"/>
          <p14:tracePt t="16786" x="8147050" y="3467100"/>
          <p14:tracePt t="16804" x="8153400" y="3498850"/>
          <p14:tracePt t="16811" x="8153400" y="3511550"/>
          <p14:tracePt t="16820" x="8153400" y="3536950"/>
          <p14:tracePt t="16836" x="8153400" y="3549650"/>
          <p14:tracePt t="16853" x="8153400" y="3562350"/>
          <p14:tracePt t="16871" x="8153400" y="3581400"/>
          <p14:tracePt t="16886" x="8153400" y="3587750"/>
          <p14:tracePt t="16988" x="8153400" y="3594100"/>
          <p14:tracePt t="17010" x="8153400" y="3600450"/>
          <p14:tracePt t="17144" x="8147050" y="3600450"/>
          <p14:tracePt t="17152" x="8140700" y="3600450"/>
          <p14:tracePt t="17159" x="8134350" y="3594100"/>
          <p14:tracePt t="17170" x="8128000" y="3594100"/>
          <p14:tracePt t="17187" x="8108950" y="3568700"/>
          <p14:tracePt t="17203" x="8089900" y="3543300"/>
          <p14:tracePt t="17220" x="8083550" y="3517900"/>
          <p14:tracePt t="17238" x="8058150" y="3460750"/>
          <p14:tracePt t="17253" x="8026400" y="3429000"/>
          <p14:tracePt t="17270" x="8001000" y="3397250"/>
          <p14:tracePt t="17287" x="7981950" y="3346450"/>
          <p14:tracePt t="17304" x="7924800" y="3194050"/>
          <p14:tracePt t="17320" x="7905750" y="3117850"/>
          <p14:tracePt t="17337" x="7874000" y="3054350"/>
          <p14:tracePt t="17353" x="7842250" y="3028950"/>
          <p14:tracePt t="17370" x="7797800" y="2990850"/>
          <p14:tracePt t="17387" x="7734300" y="2959100"/>
          <p14:tracePt t="17403" x="7670800" y="2921000"/>
          <p14:tracePt t="17421" x="7594600" y="2876550"/>
          <p14:tracePt t="17437" x="7543800" y="2844800"/>
          <p14:tracePt t="17453" x="7493000" y="2813050"/>
          <p14:tracePt t="17470" x="7429500" y="2768600"/>
          <p14:tracePt t="17488" x="7296150" y="2686050"/>
          <p14:tracePt t="17503" x="7219950" y="2654300"/>
          <p14:tracePt t="17520" x="7169150" y="2622550"/>
          <p14:tracePt t="17537" x="7131050" y="2597150"/>
          <p14:tracePt t="17554" x="7067550" y="2559050"/>
          <p14:tracePt t="17570" x="7016750" y="2520950"/>
          <p14:tracePt t="17587" x="6953250" y="2489200"/>
          <p14:tracePt t="17604" x="6826250" y="2457450"/>
          <p14:tracePt t="17620" x="6769100" y="2432050"/>
          <p14:tracePt t="17637" x="6699250" y="2419350"/>
          <p14:tracePt t="17653" x="6591300" y="2400300"/>
          <p14:tracePt t="17670" x="6394450" y="2374900"/>
          <p14:tracePt t="17687" x="6311900" y="2355850"/>
          <p14:tracePt t="17704" x="6216650" y="2349500"/>
          <p14:tracePt t="17721" x="6089650" y="2330450"/>
          <p14:tracePt t="17737" x="5854700" y="2298700"/>
          <p14:tracePt t="17753" x="5759450" y="2279650"/>
          <p14:tracePt t="17770" x="5588000" y="2260600"/>
          <p14:tracePt t="17789" x="5359400" y="2286000"/>
          <p14:tracePt t="17803" x="5264150" y="2311400"/>
          <p14:tracePt t="17820" x="5149850" y="2349500"/>
          <p14:tracePt t="17826" x="5073650" y="2374900"/>
          <p14:tracePt t="17837" x="4991100" y="2393950"/>
          <p14:tracePt t="17853" x="4895850" y="2432050"/>
          <p14:tracePt t="17870" x="4787900" y="2489200"/>
          <p14:tracePt t="17887" x="4705350" y="2514600"/>
          <p14:tracePt t="17905" x="4540250" y="2552700"/>
          <p14:tracePt t="17920" x="4457700" y="2565400"/>
          <p14:tracePt t="17937" x="4387850" y="2584450"/>
          <p14:tracePt t="17954" x="4324350" y="2603500"/>
          <p14:tracePt t="17971" x="4133850" y="2692400"/>
          <p14:tracePt t="17987" x="4032250" y="2755900"/>
          <p14:tracePt t="18003" x="3937000" y="2832100"/>
          <p14:tracePt t="18020" x="3873500" y="2882900"/>
          <p14:tracePt t="18037" x="3759200" y="2965450"/>
          <p14:tracePt t="18054" x="3683000" y="3016250"/>
          <p14:tracePt t="18070" x="3606800" y="3073400"/>
          <p14:tracePt t="18089" x="3511550" y="3187700"/>
          <p14:tracePt t="18103" x="3454400" y="3295650"/>
          <p14:tracePt t="18120" x="3422650" y="3359150"/>
          <p14:tracePt t="18137" x="3390900" y="3403600"/>
          <p14:tracePt t="18154" x="3340100" y="3479800"/>
          <p14:tracePt t="18170" x="3314700" y="3530600"/>
          <p14:tracePt t="18187" x="3282950" y="3581400"/>
          <p14:tracePt t="18204" x="3257550" y="3606800"/>
          <p14:tracePt t="18220" x="3238500" y="3625850"/>
          <p14:tracePt t="18237" x="3225800" y="3644900"/>
          <p14:tracePt t="18295" x="3238500" y="3632200"/>
          <p14:tracePt t="18302" x="3251200" y="3625850"/>
          <p14:tracePt t="18311" x="3270250" y="3619500"/>
          <p14:tracePt t="18320" x="3295650" y="3613150"/>
          <p14:tracePt t="18337" x="3333750" y="3594100"/>
          <p14:tracePt t="18353" x="3365500" y="3575050"/>
          <p14:tracePt t="18370" x="3409950" y="3543300"/>
          <p14:tracePt t="18387" x="3492500" y="3505200"/>
          <p14:tracePt t="18404" x="3638550" y="3448050"/>
          <p14:tracePt t="18420" x="3714750" y="3416300"/>
          <p14:tracePt t="18437" x="3803650" y="3352800"/>
          <p14:tracePt t="18454" x="4032250" y="3238500"/>
          <p14:tracePt t="18470" x="4178300" y="3168650"/>
          <p14:tracePt t="18487" x="4267200" y="3136900"/>
          <p14:tracePt t="18504" x="4387850" y="3086100"/>
          <p14:tracePt t="18520" x="4578350" y="3035300"/>
          <p14:tracePt t="18538" x="4686300" y="2997200"/>
          <p14:tracePt t="18554" x="4762500" y="2978150"/>
          <p14:tracePt t="18572" x="4933950" y="2946400"/>
          <p14:tracePt t="18587" x="5041900" y="2908300"/>
          <p14:tracePt t="18603" x="5111750" y="2889250"/>
          <p14:tracePt t="18620" x="5162550" y="2870200"/>
          <p14:tracePt t="18638" x="5245100" y="2838450"/>
          <p14:tracePt t="18653" x="5308600" y="2825750"/>
          <p14:tracePt t="18670" x="5391150" y="2800350"/>
          <p14:tracePt t="18687" x="5448300" y="2787650"/>
          <p14:tracePt t="18704" x="5549900" y="2768600"/>
          <p14:tracePt t="18720" x="5588000" y="2762250"/>
          <p14:tracePt t="18737" x="5657850" y="2755900"/>
          <p14:tracePt t="18755" x="5791200" y="2755900"/>
          <p14:tracePt t="18770" x="5880100" y="2755900"/>
          <p14:tracePt t="18787" x="5937250" y="2755900"/>
          <p14:tracePt t="18804" x="5975350" y="2755900"/>
          <p14:tracePt t="18810" x="5988050" y="2755900"/>
          <p14:tracePt t="18820" x="6038850" y="2755900"/>
          <p14:tracePt t="18837" x="6089650" y="2755900"/>
          <p14:tracePt t="18854" x="6134100" y="2755900"/>
          <p14:tracePt t="18870" x="6203950" y="2755900"/>
          <p14:tracePt t="18887" x="6299200" y="2755900"/>
          <p14:tracePt t="18904" x="6337300" y="2755900"/>
          <p14:tracePt t="18920" x="6388100" y="2755900"/>
          <p14:tracePt t="18938" x="6464300" y="2755900"/>
          <p14:tracePt t="18954" x="6521450" y="2755900"/>
          <p14:tracePt t="18970" x="6584950" y="2781300"/>
          <p14:tracePt t="18987" x="6629400" y="2794000"/>
          <p14:tracePt t="19004" x="6686550" y="2806700"/>
          <p14:tracePt t="19020" x="6724650" y="2819400"/>
          <p14:tracePt t="19037" x="6756400" y="2832100"/>
          <p14:tracePt t="19054" x="6807200" y="2857500"/>
          <p14:tracePt t="19071" x="6889750" y="2876550"/>
          <p14:tracePt t="19087" x="6959600" y="2895600"/>
          <p14:tracePt t="19104" x="7016750" y="2908300"/>
          <p14:tracePt t="19121" x="7092950" y="2946400"/>
          <p14:tracePt t="19137" x="7143750" y="2965450"/>
          <p14:tracePt t="19154" x="7194550" y="2997200"/>
          <p14:tracePt t="19170" x="7239000" y="3022600"/>
          <p14:tracePt t="19187" x="7327900" y="3079750"/>
          <p14:tracePt t="19204" x="7372350" y="3105150"/>
          <p14:tracePt t="19220" x="7410450" y="3143250"/>
          <p14:tracePt t="19238" x="7454900" y="3194050"/>
          <p14:tracePt t="19254" x="7493000" y="3225800"/>
          <p14:tracePt t="19270" x="7512050" y="3244850"/>
          <p14:tracePt t="19288" x="7543800" y="3276600"/>
          <p14:tracePt t="19304" x="7581900" y="3308350"/>
          <p14:tracePt t="19321" x="7607300" y="3327400"/>
          <p14:tracePt t="19337" x="7645400" y="3352800"/>
          <p14:tracePt t="19354" x="7677150" y="3384550"/>
          <p14:tracePt t="19370" x="7702550" y="3429000"/>
          <p14:tracePt t="19387" x="7715250" y="3454400"/>
          <p14:tracePt t="19404" x="7727950" y="3486150"/>
          <p14:tracePt t="19421" x="7759700" y="3524250"/>
          <p14:tracePt t="19437" x="7772400" y="3556000"/>
          <p14:tracePt t="19454" x="7797800" y="3581400"/>
          <p14:tracePt t="19470" x="7810500" y="3606800"/>
          <p14:tracePt t="19487" x="7823200" y="3625850"/>
          <p14:tracePt t="19504" x="7823200" y="3644900"/>
          <p14:tracePt t="19521" x="7829550" y="3657600"/>
          <p14:tracePt t="19538" x="7842250" y="3676650"/>
          <p14:tracePt t="19554" x="7848600" y="3695700"/>
          <p14:tracePt t="19570" x="7861300" y="3702050"/>
          <p14:tracePt t="19587" x="7880350" y="3714750"/>
          <p14:tracePt t="19604" x="7886700" y="3714750"/>
          <p14:tracePt t="19637" x="7886700" y="3721100"/>
          <p14:tracePt t="19753" x="7886700" y="3714750"/>
          <p14:tracePt t="19763" x="7886700" y="3708400"/>
          <p14:tracePt t="19770" x="7874000" y="3689350"/>
          <p14:tracePt t="19789" x="7835900" y="3625850"/>
          <p14:tracePt t="19804" x="7804150" y="3575050"/>
          <p14:tracePt t="19810" x="7772400" y="3549650"/>
          <p14:tracePt t="19820" x="7747000" y="3517900"/>
          <p14:tracePt t="19837" x="7683500" y="3429000"/>
          <p14:tracePt t="19854" x="7613650" y="3308350"/>
          <p14:tracePt t="19870" x="7575550" y="3263900"/>
          <p14:tracePt t="19887" x="7550150" y="3219450"/>
          <p14:tracePt t="19905" x="7493000" y="3092450"/>
          <p14:tracePt t="19921" x="7454900" y="2978150"/>
          <p14:tracePt t="19937" x="7416800" y="2927350"/>
          <p14:tracePt t="19954" x="7385050" y="2876550"/>
          <p14:tracePt t="19971" x="7334250" y="2832100"/>
          <p14:tracePt t="19987" x="7289800" y="2813050"/>
          <p14:tracePt t="20004" x="7232650" y="2787650"/>
          <p14:tracePt t="20021" x="7188200" y="2774950"/>
          <p14:tracePt t="20038" x="7112000" y="2730500"/>
          <p14:tracePt t="20054" x="7048500" y="2698750"/>
          <p14:tracePt t="20070" x="6953250" y="2654300"/>
          <p14:tracePt t="20088" x="6775450" y="2590800"/>
          <p14:tracePt t="20104" x="6705600" y="2578100"/>
          <p14:tracePt t="20120" x="6597650" y="2559050"/>
          <p14:tracePt t="20137" x="6451600" y="2540000"/>
          <p14:tracePt t="20154" x="6280150" y="2501900"/>
          <p14:tracePt t="20171" x="6197600" y="2489200"/>
          <p14:tracePt t="20187" x="6064250" y="2457450"/>
          <p14:tracePt t="20204" x="5880100" y="2438400"/>
          <p14:tracePt t="20220" x="5689600" y="2419350"/>
          <p14:tracePt t="20237" x="5505450" y="2400300"/>
          <p14:tracePt t="20254" x="5327650" y="2400300"/>
          <p14:tracePt t="20273" x="5156200" y="2419350"/>
          <p14:tracePt t="20287" x="5022850" y="2451100"/>
          <p14:tracePt t="20304" x="4889500" y="2476500"/>
          <p14:tracePt t="20310" x="4851400" y="2495550"/>
          <p14:tracePt t="20320" x="4806950" y="2520950"/>
          <p14:tracePt t="20338" x="4711700" y="2603500"/>
          <p14:tracePt t="20354" x="4660900" y="2660650"/>
          <p14:tracePt t="20370" x="4565650" y="2743200"/>
          <p14:tracePt t="20388" x="4413250" y="2844800"/>
          <p14:tracePt t="20404" x="4222750" y="3022600"/>
          <p14:tracePt t="20421" x="4057650" y="3162300"/>
          <p14:tracePt t="20437" x="3873500" y="3263900"/>
          <p14:tracePt t="20455" x="3746500" y="3333750"/>
          <p14:tracePt t="20471" x="3702050" y="3346450"/>
          <p14:tracePt t="20487" x="3663950" y="3365500"/>
          <p14:tracePt t="20504" x="3644900" y="3378200"/>
          <p14:tracePt t="20521" x="3632200" y="3390900"/>
          <p14:tracePt t="20537" x="3619500" y="3403600"/>
          <p14:tracePt t="20554" x="3606800" y="3422650"/>
          <p14:tracePt t="20572" x="3606800" y="3435350"/>
          <p14:tracePt t="20587" x="3600450" y="3435350"/>
          <p14:tracePt t="32679" x="3632200" y="3429000"/>
          <p14:tracePt t="32685" x="3651250" y="3422650"/>
          <p14:tracePt t="32693" x="3663950" y="3416300"/>
          <p14:tracePt t="32706" x="3683000" y="3409950"/>
          <p14:tracePt t="32723" x="3702050" y="3409950"/>
          <p14:tracePt t="33011" x="3714750" y="3390900"/>
          <p14:tracePt t="33017" x="3727450" y="3365500"/>
          <p14:tracePt t="33026" x="3752850" y="3327400"/>
          <p14:tracePt t="33040" x="3803650" y="3263900"/>
          <p14:tracePt t="33057" x="3867150" y="3213100"/>
          <p14:tracePt t="33073" x="3987800" y="3136900"/>
          <p14:tracePt t="33090" x="4057650" y="3117850"/>
          <p14:tracePt t="33106" x="4108450" y="3105150"/>
          <p14:tracePt t="33123" x="4146550" y="3086100"/>
          <p14:tracePt t="33140" x="4210050" y="3067050"/>
          <p14:tracePt t="33156" x="4305300" y="3041650"/>
          <p14:tracePt t="33173" x="4425950" y="2997200"/>
          <p14:tracePt t="33190" x="4559300" y="2927350"/>
          <p14:tracePt t="33206" x="4591050" y="2895600"/>
          <p14:tracePt t="33223" x="4622800" y="2882900"/>
          <p14:tracePt t="33240" x="4629150" y="2882900"/>
          <p14:tracePt t="33580" x="4673600" y="2863850"/>
          <p14:tracePt t="33590" x="4756150" y="2844800"/>
          <p14:tracePt t="33597" x="4832350" y="2838450"/>
          <p14:tracePt t="33609" x="4984750" y="2825750"/>
          <p14:tracePt t="33623" x="5080000" y="2825750"/>
          <p14:tracePt t="33640" x="5118100" y="2825750"/>
          <p14:tracePt t="33657" x="5137150" y="2825750"/>
          <p14:tracePt t="33673" x="5162550" y="2825750"/>
          <p14:tracePt t="33690" x="5175250" y="2825750"/>
          <p14:tracePt t="33706" x="5187950" y="2825750"/>
          <p14:tracePt t="33725" x="5232400" y="2825750"/>
          <p14:tracePt t="33740" x="5251450" y="2825750"/>
          <p14:tracePt t="33757" x="5264150" y="2825750"/>
          <p14:tracePt t="33773" x="5283200" y="2825750"/>
          <p14:tracePt t="33791" x="5289550" y="2825750"/>
          <p14:tracePt t="33829" x="5289550" y="2832100"/>
          <p14:tracePt t="33844" x="5289550" y="2838450"/>
          <p14:tracePt t="33858" x="5283200" y="2838450"/>
          <p14:tracePt t="33865" x="5270500" y="2838450"/>
          <p14:tracePt t="33873" x="5264150" y="2838450"/>
          <p14:tracePt t="33889" x="5245100" y="2838450"/>
          <p14:tracePt t="33906" x="5226050" y="2838450"/>
          <p14:tracePt t="33923" x="5181600" y="2838450"/>
          <p14:tracePt t="33939" x="5137150" y="2838450"/>
          <p14:tracePt t="33956" x="5092700" y="2844800"/>
          <p14:tracePt t="33973" x="5022850" y="2857500"/>
          <p14:tracePt t="33989" x="4984750" y="2857500"/>
          <p14:tracePt t="34006" x="4953000" y="2870200"/>
          <p14:tracePt t="34023" x="4940300" y="2870200"/>
          <p14:tracePt t="34040" x="4921250" y="2870200"/>
          <p14:tracePt t="34056" x="4908550" y="2876550"/>
          <p14:tracePt t="34073" x="4902200" y="2876550"/>
          <p14:tracePt t="34090" x="4895850" y="2876550"/>
          <p14:tracePt t="34106" x="4876800" y="2876550"/>
          <p14:tracePt t="34123" x="4870450" y="2882900"/>
          <p14:tracePt t="34139" x="4857750" y="2889250"/>
          <p14:tracePt t="34158" x="4806950" y="2933700"/>
          <p14:tracePt t="34173" x="4730750" y="3003550"/>
          <p14:tracePt t="34189" x="4610100" y="3111500"/>
          <p14:tracePt t="34206" x="4533900" y="3181350"/>
          <p14:tracePt t="34223" x="4337050" y="3435350"/>
          <p14:tracePt t="34239" x="4203700" y="3676650"/>
          <p14:tracePt t="34257" x="4102100" y="3816350"/>
          <p14:tracePt t="34273" x="3917950" y="4210050"/>
          <p14:tracePt t="34289" x="3848100" y="4394200"/>
          <p14:tracePt t="34306" x="3733800" y="4737100"/>
          <p14:tracePt t="34323" x="3683000" y="4883150"/>
          <p14:tracePt t="34340" x="3613150" y="5118100"/>
          <p14:tracePt t="34356" x="3587750" y="5276850"/>
          <p14:tracePt t="34373" x="3562350" y="5340350"/>
          <p14:tracePt t="34390" x="3549650" y="5391150"/>
          <p14:tracePt t="34406" x="3549650" y="5435600"/>
          <p14:tracePt t="34423" x="3549650" y="5467350"/>
          <p14:tracePt t="34440" x="3549650" y="5480050"/>
          <p14:tracePt t="34457" x="3549650" y="5511800"/>
          <p14:tracePt t="34473" x="3549650" y="5543550"/>
          <p14:tracePt t="34490" x="3549650" y="5568950"/>
          <p14:tracePt t="34506" x="3556000" y="5607050"/>
          <p14:tracePt t="34524" x="3562350" y="5676900"/>
          <p14:tracePt t="34540" x="3562350" y="5702300"/>
          <p14:tracePt t="34556" x="3562350" y="5734050"/>
          <p14:tracePt t="34574" x="3562350" y="5772150"/>
          <p14:tracePt t="34590" x="3562350" y="5810250"/>
          <p14:tracePt t="34606" x="3562350" y="5861050"/>
          <p14:tracePt t="34623" x="3562350" y="5892800"/>
          <p14:tracePt t="34640" x="3549650" y="6051550"/>
          <p14:tracePt t="34656" x="3549650" y="6083300"/>
          <p14:tracePt t="34673" x="3549650" y="6102350"/>
          <p14:tracePt t="34690" x="3549650" y="6121400"/>
          <p14:tracePt t="34706" x="3549650" y="6140450"/>
          <p14:tracePt t="52811" x="3543300" y="6083300"/>
          <p14:tracePt t="52819" x="3530600" y="5981700"/>
          <p14:tracePt t="52827" x="3524250" y="5822950"/>
          <p14:tracePt t="52843" x="3479800" y="5651500"/>
          <p14:tracePt t="52860" x="3384550" y="5194300"/>
          <p14:tracePt t="52876" x="3359150" y="5003800"/>
          <p14:tracePt t="52893" x="3321050" y="4635500"/>
          <p14:tracePt t="52909" x="3321050" y="4457700"/>
          <p14:tracePt t="52926" x="3359150" y="4044950"/>
          <p14:tracePt t="52943" x="3384550" y="3905250"/>
          <p14:tracePt t="52960" x="3429000" y="3759200"/>
          <p14:tracePt t="52977" x="3441700" y="3714750"/>
          <p14:tracePt t="53236" x="3448050" y="3613150"/>
          <p14:tracePt t="53243" x="3460750" y="3524250"/>
          <p14:tracePt t="53251" x="3479800" y="3441700"/>
          <p14:tracePt t="53260" x="3498850" y="3352800"/>
          <p14:tracePt t="53277" x="3549650" y="3168650"/>
          <p14:tracePt t="53293" x="3594100" y="3073400"/>
          <p14:tracePt t="53310" x="3606800" y="3041650"/>
          <p14:tracePt t="53314" x="3625850" y="3028950"/>
          <p14:tracePt t="53327" x="3638550" y="3022600"/>
          <p14:tracePt t="53344" x="3695700" y="2984500"/>
          <p14:tracePt t="53360" x="3740150" y="2946400"/>
          <p14:tracePt t="53377" x="3784600" y="2921000"/>
          <p14:tracePt t="53393" x="3816350" y="2882900"/>
          <p14:tracePt t="53410" x="3867150" y="2857500"/>
          <p14:tracePt t="53427" x="3892550" y="2844800"/>
          <p14:tracePt t="53445" x="3911600" y="2825750"/>
          <p14:tracePt t="53461" x="3930650" y="2819400"/>
          <p14:tracePt t="53478" x="3949700" y="2813050"/>
          <p14:tracePt t="53493" x="3981450" y="2813050"/>
          <p14:tracePt t="53510" x="4013200" y="2813050"/>
          <p14:tracePt t="53527" x="4070350" y="2794000"/>
          <p14:tracePt t="53543" x="4102100" y="2781300"/>
          <p14:tracePt t="53560" x="4114800" y="2781300"/>
          <p14:tracePt t="53860" x="4171950" y="2743200"/>
          <p14:tracePt t="53867" x="4273550" y="2679700"/>
          <p14:tracePt t="53877" x="4381500" y="2647950"/>
          <p14:tracePt t="53893" x="4533900" y="2616200"/>
          <p14:tracePt t="53910" x="4648200" y="2609850"/>
          <p14:tracePt t="53927" x="4705350" y="2609850"/>
          <p14:tracePt t="53943" x="4762500" y="2609850"/>
          <p14:tracePt t="53960" x="4832350" y="2609850"/>
          <p14:tracePt t="53977" x="4876800" y="2584450"/>
          <p14:tracePt t="53993" x="4914900" y="2571750"/>
          <p14:tracePt t="54011" x="4978400" y="2552700"/>
          <p14:tracePt t="54027" x="5022850" y="2540000"/>
          <p14:tracePt t="54043" x="5080000" y="2520950"/>
          <p14:tracePt t="54060" x="5149850" y="2495550"/>
          <p14:tracePt t="54078" x="5251450" y="2476500"/>
          <p14:tracePt t="54093" x="5314950" y="2451100"/>
          <p14:tracePt t="54110" x="5365750" y="2432050"/>
          <p14:tracePt t="54127" x="5454650" y="2374900"/>
          <p14:tracePt t="54143" x="5556250" y="2311400"/>
          <p14:tracePt t="54160" x="5676900" y="2254250"/>
          <p14:tracePt t="54177" x="5772150" y="2228850"/>
          <p14:tracePt t="54194" x="5892800" y="2190750"/>
          <p14:tracePt t="54210" x="5975350" y="2152650"/>
          <p14:tracePt t="54227" x="6057900" y="2133600"/>
          <p14:tracePt t="54243" x="6127750" y="2120900"/>
          <p14:tracePt t="54260" x="6216650" y="2114550"/>
          <p14:tracePt t="54277" x="6254750" y="2114550"/>
          <p14:tracePt t="54293" x="6305550" y="2114550"/>
          <p14:tracePt t="54311" x="6432550" y="2114550"/>
          <p14:tracePt t="54327" x="6502400" y="2114550"/>
          <p14:tracePt t="54343" x="6565900" y="2114550"/>
          <p14:tracePt t="54360" x="6629400" y="2108200"/>
          <p14:tracePt t="54377" x="6699250" y="2108200"/>
          <p14:tracePt t="54393" x="6756400" y="2108200"/>
          <p14:tracePt t="54410" x="6819900" y="2108200"/>
          <p14:tracePt t="54427" x="6864350" y="2108200"/>
          <p14:tracePt t="54444" x="6934200" y="2108200"/>
          <p14:tracePt t="54460" x="6972300" y="2108200"/>
          <p14:tracePt t="54477" x="7016750" y="2114550"/>
          <p14:tracePt t="54494" x="7092950" y="2127250"/>
          <p14:tracePt t="54510" x="7150100" y="2127250"/>
          <p14:tracePt t="54526" x="7232650" y="2127250"/>
          <p14:tracePt t="54543" x="7296150" y="2127250"/>
          <p14:tracePt t="54560" x="7359650" y="2133600"/>
          <p14:tracePt t="54577" x="7397750" y="2133600"/>
          <p14:tracePt t="54593" x="7423150" y="2133600"/>
          <p14:tracePt t="54610" x="7454900" y="2139950"/>
          <p14:tracePt t="54627" x="7531100" y="2171700"/>
          <p14:tracePt t="54643" x="7588250" y="2178050"/>
          <p14:tracePt t="54660" x="7651750" y="2190750"/>
          <p14:tracePt t="54678" x="7715250" y="2209800"/>
          <p14:tracePt t="54694" x="7747000" y="2228850"/>
          <p14:tracePt t="54710" x="7772400" y="2247900"/>
          <p14:tracePt t="54727" x="7797800" y="2260600"/>
          <p14:tracePt t="54743" x="7854950" y="2279650"/>
          <p14:tracePt t="54760" x="7899400" y="2292350"/>
          <p14:tracePt t="54777" x="7931150" y="2324100"/>
          <p14:tracePt t="54794" x="7975600" y="2349500"/>
          <p14:tracePt t="54810" x="8020050" y="2400300"/>
          <p14:tracePt t="54827" x="8051800" y="2419350"/>
          <p14:tracePt t="54843" x="8070850" y="2444750"/>
          <p14:tracePt t="54861" x="8102600" y="2463800"/>
          <p14:tracePt t="54877" x="8108950" y="2476500"/>
          <p14:tracePt t="54893" x="8121650" y="2489200"/>
          <p14:tracePt t="54910" x="8134350" y="2495550"/>
          <p14:tracePt t="54927" x="8159750" y="2520950"/>
          <p14:tracePt t="54943" x="8172450" y="2533650"/>
          <p14:tracePt t="54960" x="8191500" y="2540000"/>
          <p14:tracePt t="54977" x="8229600" y="2578100"/>
          <p14:tracePt t="54993" x="8242300" y="2597150"/>
          <p14:tracePt t="55010" x="8255000" y="2603500"/>
          <p14:tracePt t="55026" x="8267700" y="2635250"/>
          <p14:tracePt t="55043" x="8293100" y="2673350"/>
          <p14:tracePt t="55060" x="8312150" y="2717800"/>
          <p14:tracePt t="55077" x="8318500" y="2736850"/>
          <p14:tracePt t="55093" x="8324850" y="2755900"/>
          <p14:tracePt t="55110" x="8324850" y="2768600"/>
          <p14:tracePt t="55127" x="8324850" y="2781300"/>
          <p14:tracePt t="55143" x="8324850" y="2787650"/>
          <p14:tracePt t="55160" x="8324850" y="2794000"/>
          <p14:tracePt t="55859" x="8312150" y="2781300"/>
          <p14:tracePt t="55867" x="8293100" y="2768600"/>
          <p14:tracePt t="55877" x="8274050" y="2743200"/>
          <p14:tracePt t="55894" x="8197850" y="2692400"/>
          <p14:tracePt t="55911" x="8121650" y="2660650"/>
          <p14:tracePt t="55927" x="8051800" y="2628900"/>
          <p14:tracePt t="55947" x="7969250" y="2597150"/>
          <p14:tracePt t="55960" x="7918450" y="2584450"/>
          <p14:tracePt t="55977" x="7874000" y="2559050"/>
          <p14:tracePt t="55994" x="7823200" y="2546350"/>
          <p14:tracePt t="56011" x="7753350" y="2527300"/>
          <p14:tracePt t="56027" x="7702550" y="2514600"/>
          <p14:tracePt t="56044" x="7664450" y="2489200"/>
          <p14:tracePt t="56060" x="7626350" y="2476500"/>
          <p14:tracePt t="56078" x="7588250" y="2451100"/>
          <p14:tracePt t="56093" x="7556500" y="2432050"/>
          <p14:tracePt t="56110" x="7531100" y="2406650"/>
          <p14:tracePt t="56127" x="7480300" y="2393950"/>
          <p14:tracePt t="56143" x="7385050" y="2355850"/>
          <p14:tracePt t="56160" x="7302500" y="2330450"/>
          <p14:tracePt t="56177" x="7239000" y="2317750"/>
          <p14:tracePt t="56194" x="7169150" y="2298700"/>
          <p14:tracePt t="56210" x="7124700" y="2292350"/>
          <p14:tracePt t="56227" x="7067550" y="2286000"/>
          <p14:tracePt t="56244" x="6997700" y="2260600"/>
          <p14:tracePt t="56261" x="6902450" y="2254250"/>
          <p14:tracePt t="56277" x="6851650" y="2254250"/>
          <p14:tracePt t="56294" x="6800850" y="2254250"/>
          <p14:tracePt t="56311" x="6750050" y="2254250"/>
          <p14:tracePt t="56327" x="6711950" y="2254250"/>
          <p14:tracePt t="56344" x="6661150" y="2247900"/>
          <p14:tracePt t="56360" x="6610350" y="2241550"/>
          <p14:tracePt t="56377" x="6515100" y="2235200"/>
          <p14:tracePt t="56394" x="6457950" y="2235200"/>
          <p14:tracePt t="56410" x="6413500" y="2228850"/>
          <p14:tracePt t="56427" x="6337300" y="2216150"/>
          <p14:tracePt t="56444" x="6165850" y="2209800"/>
          <p14:tracePt t="56460" x="6083300" y="2209800"/>
          <p14:tracePt t="56477" x="6026150" y="2209800"/>
          <p14:tracePt t="56495" x="5949950" y="2209800"/>
          <p14:tracePt t="56510" x="5854700" y="2222500"/>
          <p14:tracePt t="56527" x="5759450" y="2228850"/>
          <p14:tracePt t="56544" x="5657850" y="2235200"/>
          <p14:tracePt t="56560" x="5549900" y="2235200"/>
          <p14:tracePt t="56577" x="5461000" y="2235200"/>
          <p14:tracePt t="56594" x="5346700" y="2235200"/>
          <p14:tracePt t="56610" x="5251450" y="2235200"/>
          <p14:tracePt t="56627" x="5175250" y="2235200"/>
          <p14:tracePt t="56644" x="5124450" y="2235200"/>
          <p14:tracePt t="56660" x="5086350" y="2241550"/>
          <p14:tracePt t="56678" x="5022850" y="2254250"/>
          <p14:tracePt t="56694" x="4972050" y="2273300"/>
          <p14:tracePt t="56710" x="4921250" y="2286000"/>
          <p14:tracePt t="56727" x="4883150" y="2298700"/>
          <p14:tracePt t="56744" x="4819650" y="2324100"/>
          <p14:tracePt t="56760" x="4768850" y="2343150"/>
          <p14:tracePt t="56777" x="4718050" y="2374900"/>
          <p14:tracePt t="56794" x="4673600" y="2400300"/>
          <p14:tracePt t="56810" x="4572000" y="2457450"/>
          <p14:tracePt t="56827" x="4502150" y="2470150"/>
          <p14:tracePt t="56844" x="4445000" y="2501900"/>
          <p14:tracePt t="56861" x="4394200" y="2520950"/>
          <p14:tracePt t="56877" x="4362450" y="2533650"/>
          <p14:tracePt t="56894" x="4330700" y="2565400"/>
          <p14:tracePt t="56910" x="4292600" y="2597150"/>
          <p14:tracePt t="56927" x="4216400" y="2667000"/>
          <p14:tracePt t="56944" x="4152900" y="2717800"/>
          <p14:tracePt t="56960" x="4102100" y="2749550"/>
          <p14:tracePt t="56978" x="4025900" y="2800350"/>
          <p14:tracePt t="56994" x="4000500" y="2819400"/>
          <p14:tracePt t="57011" x="3962400" y="2832100"/>
          <p14:tracePt t="57027" x="3937000" y="2844800"/>
          <p14:tracePt t="57044" x="3892550" y="2876550"/>
          <p14:tracePt t="57060" x="3867150" y="2889250"/>
          <p14:tracePt t="57077" x="3848100" y="2895600"/>
          <p14:tracePt t="57094" x="3829050" y="2901950"/>
          <p14:tracePt t="57110" x="3816350" y="2901950"/>
          <p14:tracePt t="57127" x="3803650" y="2914650"/>
          <p14:tracePt t="57144" x="3790950" y="2927350"/>
          <p14:tracePt t="57161" x="3765550" y="2940050"/>
          <p14:tracePt t="57177" x="3759200" y="2946400"/>
          <p14:tracePt t="57194" x="3746500" y="2946400"/>
          <p14:tracePt t="57227" x="3740150" y="2946400"/>
          <p14:tracePt t="59362" x="3740150" y="2940050"/>
          <p14:tracePt t="59369" x="3740150" y="2933700"/>
          <p14:tracePt t="59384" x="3740150" y="2927350"/>
          <p14:tracePt t="59399" x="3740150" y="2921000"/>
          <p14:tracePt t="59435" x="3740150" y="2914650"/>
          <p14:tracePt t="59450" x="3740150" y="2901950"/>
          <p14:tracePt t="59459" x="3740150" y="2895600"/>
          <p14:tracePt t="59464" x="3740150" y="2882900"/>
          <p14:tracePt t="59478" x="3740150" y="2851150"/>
          <p14:tracePt t="59495" x="3740150" y="2819400"/>
          <p14:tracePt t="59511" x="3740150" y="2787650"/>
          <p14:tracePt t="59528" x="3746500" y="2724150"/>
          <p14:tracePt t="59544" x="3752850" y="2698750"/>
          <p14:tracePt t="59561" x="3765550" y="2673350"/>
          <p14:tracePt t="59578" x="3765550" y="2647950"/>
          <p14:tracePt t="59594" x="3765550" y="2628900"/>
          <p14:tracePt t="59731" x="3765550" y="2635250"/>
          <p14:tracePt t="59744" x="3765550" y="2641600"/>
          <p14:tracePt t="59750" x="3765550" y="2647950"/>
          <p14:tracePt t="59761" x="3765550" y="2660650"/>
          <p14:tracePt t="59778" x="3765550" y="2673350"/>
          <p14:tracePt t="59795" x="3765550" y="2686050"/>
          <p14:tracePt t="59811" x="3765550" y="2698750"/>
          <p14:tracePt t="59829" x="3765550" y="2711450"/>
          <p14:tracePt t="59845" x="3765550" y="2736850"/>
          <p14:tracePt t="59861" x="3765550" y="2768600"/>
          <p14:tracePt t="59878" x="3765550" y="2781300"/>
          <p14:tracePt t="59895" x="3765550" y="2794000"/>
          <p14:tracePt t="59911" x="3765550" y="2806700"/>
          <p14:tracePt t="59928" x="3765550" y="2825750"/>
          <p14:tracePt t="59945" x="3765550" y="2832100"/>
          <p14:tracePt t="59961" x="3765550" y="2851150"/>
          <p14:tracePt t="59978" x="3765550" y="2863850"/>
          <p14:tracePt t="59995" x="3765550" y="2876550"/>
          <p14:tracePt t="60028" x="3765550" y="2882900"/>
          <p14:tracePt t="61209" x="3771900" y="2882900"/>
          <p14:tracePt t="61216" x="3778250" y="2882900"/>
          <p14:tracePt t="61228" x="3790950" y="2882900"/>
          <p14:tracePt t="61245" x="3803650" y="2882900"/>
          <p14:tracePt t="61262" x="3816350" y="2882900"/>
          <p14:tracePt t="61278" x="3841750" y="2882900"/>
          <p14:tracePt t="61294" x="3905250" y="2882900"/>
          <p14:tracePt t="61311" x="3949700" y="2882900"/>
          <p14:tracePt t="61327" x="3981450" y="2882900"/>
          <p14:tracePt t="61345" x="4019550" y="2882900"/>
          <p14:tracePt t="61361" x="4032250" y="2882900"/>
          <p14:tracePt t="61378" x="4044950" y="2882900"/>
          <p14:tracePt t="61395" x="4051300" y="2882900"/>
          <p14:tracePt t="61412" x="4076700" y="2882900"/>
          <p14:tracePt t="61429" x="4089400" y="2876550"/>
          <p14:tracePt t="61446" x="4095750" y="2876550"/>
          <p14:tracePt t="61462" x="4108450" y="2870200"/>
          <p14:tracePt t="61478" x="4114800" y="2870200"/>
          <p14:tracePt t="61495" x="4121150" y="2863850"/>
          <p14:tracePt t="61512" x="4127500" y="2857500"/>
          <p14:tracePt t="61528" x="4133850" y="2844800"/>
          <p14:tracePt t="61545" x="4146550" y="2832100"/>
          <p14:tracePt t="61562" x="4152900" y="2825750"/>
          <p14:tracePt t="61578" x="4159250" y="2806700"/>
          <p14:tracePt t="64014" x="4171950" y="2794000"/>
          <p14:tracePt t="64022" x="4184650" y="2787650"/>
          <p14:tracePt t="64030" x="4197350" y="2787650"/>
          <p14:tracePt t="64045" x="4229100" y="2774950"/>
          <p14:tracePt t="64062" x="4254500" y="2762250"/>
          <p14:tracePt t="64079" x="4305300" y="2743200"/>
          <p14:tracePt t="64096" x="4330700" y="2730500"/>
          <p14:tracePt t="64112" x="4362450" y="2717800"/>
          <p14:tracePt t="64130" x="4394200" y="2705100"/>
          <p14:tracePt t="64146" x="4419600" y="2705100"/>
          <p14:tracePt t="64162" x="4425950" y="2705100"/>
          <p14:tracePt t="64179" x="4438650" y="2705100"/>
          <p14:tracePt t="64264" x="4445000" y="2705100"/>
          <p14:tracePt t="64270" x="4451350" y="2705100"/>
          <p14:tracePt t="64279" x="4457700" y="2698750"/>
          <p14:tracePt t="64296" x="4470400" y="2692400"/>
          <p14:tracePt t="64313" x="4483100" y="2692400"/>
          <p14:tracePt t="64528" x="4495800" y="2692400"/>
          <p14:tracePt t="64534" x="4508500" y="2686050"/>
          <p14:tracePt t="64545" x="4527550" y="2686050"/>
          <p14:tracePt t="64562" x="4552950" y="2686050"/>
          <p14:tracePt t="64579" x="4559300" y="2686050"/>
          <p14:tracePt t="64595" x="4584700" y="2673350"/>
          <p14:tracePt t="64613" x="4603750" y="2673350"/>
          <p14:tracePt t="64629" x="4648200" y="2667000"/>
          <p14:tracePt t="64646" x="4673600" y="2660650"/>
          <p14:tracePt t="64662" x="4686300" y="2654300"/>
          <p14:tracePt t="64679" x="4711700" y="2647950"/>
          <p14:tracePt t="64695" x="4724400" y="2628900"/>
          <p14:tracePt t="64712" x="4737100" y="2628900"/>
          <p14:tracePt t="64728" x="4756150" y="2616200"/>
          <p14:tracePt t="64746" x="4787900" y="2597150"/>
          <p14:tracePt t="64762" x="4800600" y="2584450"/>
          <p14:tracePt t="64779" x="4813300" y="2565400"/>
          <p14:tracePt t="64798" x="4838700" y="2552700"/>
          <p14:tracePt t="64812" x="4845050" y="2546350"/>
          <p14:tracePt t="64829" x="4851400" y="2540000"/>
          <p14:tracePt t="64846" x="4857750" y="2533650"/>
          <p14:tracePt t="64862" x="4864100" y="2514600"/>
          <p14:tracePt t="64879" x="4876800" y="2501900"/>
          <p14:tracePt t="64897" x="4889500" y="2489200"/>
          <p14:tracePt t="64912" x="4889500" y="2482850"/>
          <p14:tracePt t="64929" x="4889500" y="2476500"/>
          <p14:tracePt t="65167" x="4889500" y="2482850"/>
          <p14:tracePt t="65172" x="4889500" y="2489200"/>
          <p14:tracePt t="65181" x="4889500" y="2495550"/>
          <p14:tracePt t="65195" x="4883150" y="2501900"/>
          <p14:tracePt t="65212" x="4876800" y="2508250"/>
          <p14:tracePt t="65229" x="4851400" y="2527300"/>
          <p14:tracePt t="65246" x="4845050" y="2533650"/>
          <p14:tracePt t="65262" x="4845050" y="2540000"/>
          <p14:tracePt t="65280" x="4826000" y="2546350"/>
          <p14:tracePt t="65296" x="4813300" y="2552700"/>
          <p14:tracePt t="65312" x="4800600" y="2552700"/>
          <p14:tracePt t="65317" x="4794250" y="2559050"/>
          <p14:tracePt t="65329" x="4787900" y="2559050"/>
          <p14:tracePt t="65346" x="4762500" y="2565400"/>
          <p14:tracePt t="65362" x="4730750" y="2571750"/>
          <p14:tracePt t="65379" x="4718050" y="2571750"/>
          <p14:tracePt t="65397" x="4705350" y="2584450"/>
          <p14:tracePt t="65412" x="4679950" y="2590800"/>
          <p14:tracePt t="65429" x="4673600" y="2590800"/>
          <p14:tracePt t="65447" x="4654550" y="2597150"/>
          <p14:tracePt t="65463" x="4635500" y="2597150"/>
          <p14:tracePt t="65479" x="4622800" y="2597150"/>
          <p14:tracePt t="65496" x="4610100" y="2603500"/>
          <p14:tracePt t="65512" x="4597400" y="2603500"/>
          <p14:tracePt t="65529" x="4584700" y="2603500"/>
          <p14:tracePt t="65545" x="4565650" y="2609850"/>
          <p14:tracePt t="65562" x="4546600" y="2616200"/>
          <p14:tracePt t="65579" x="4521200" y="2622550"/>
          <p14:tracePt t="65595" x="4502150" y="2628900"/>
          <p14:tracePt t="65612" x="4489450" y="2628900"/>
          <p14:tracePt t="65629" x="4476750" y="2628900"/>
          <p14:tracePt t="65648" x="4470400" y="2628900"/>
          <p14:tracePt t="65662" x="4457700" y="2628900"/>
          <p14:tracePt t="65679" x="4451350" y="2628900"/>
          <p14:tracePt t="65780" x="4445000" y="2628900"/>
          <p14:tracePt t="65790" x="4438650" y="2628900"/>
          <p14:tracePt t="66271" x="4445000" y="2628900"/>
          <p14:tracePt t="66279" x="4451350" y="2628900"/>
          <p14:tracePt t="66287" x="4457700" y="2628900"/>
          <p14:tracePt t="66296" x="4464050" y="2628900"/>
          <p14:tracePt t="66313" x="4476750" y="2628900"/>
          <p14:tracePt t="66329" x="4495800" y="2628900"/>
          <p14:tracePt t="66346" x="4502150" y="2628900"/>
          <p14:tracePt t="66362" x="4514850" y="2628900"/>
          <p14:tracePt t="66379" x="4533900" y="2628900"/>
          <p14:tracePt t="66396" x="4546600" y="2628900"/>
          <p14:tracePt t="66412" x="4552950" y="2628900"/>
          <p14:tracePt t="66429" x="4559300" y="2628900"/>
          <p14:tracePt t="66446" x="4572000" y="2628900"/>
          <p14:tracePt t="66462" x="4578350" y="2628900"/>
          <p14:tracePt t="66479" x="4584700" y="2628900"/>
          <p14:tracePt t="66497" x="4610100" y="2628900"/>
          <p14:tracePt t="66513" x="4622800" y="2628900"/>
          <p14:tracePt t="66529" x="4629150" y="2628900"/>
          <p14:tracePt t="66546" x="4635500" y="2628900"/>
          <p14:tracePt t="66562" x="4654550" y="2628900"/>
          <p14:tracePt t="66579" x="4667250" y="2628900"/>
          <p14:tracePt t="66595" x="4673600" y="2628900"/>
          <p14:tracePt t="66613" x="4692650" y="2628900"/>
          <p14:tracePt t="66629" x="4699000" y="2628900"/>
          <p14:tracePt t="66645" x="4711700" y="2628900"/>
          <p14:tracePt t="66662" x="4724400" y="2628900"/>
          <p14:tracePt t="66679" x="4743450" y="2616200"/>
          <p14:tracePt t="66696" x="4762500" y="2603500"/>
          <p14:tracePt t="66712" x="4787900" y="2590800"/>
          <p14:tracePt t="66729" x="4806950" y="2584450"/>
          <p14:tracePt t="66746" x="4832350" y="2565400"/>
          <p14:tracePt t="66762" x="4845050" y="2559050"/>
          <p14:tracePt t="66779" x="4851400" y="2552700"/>
          <p14:tracePt t="66796" x="4857750" y="2540000"/>
          <p14:tracePt t="66879" x="4864100" y="2533650"/>
          <p14:tracePt t="66887" x="4870450" y="2527300"/>
          <p14:tracePt t="66896" x="4876800" y="2520950"/>
          <p14:tracePt t="66916" x="4876800" y="2508250"/>
          <p14:tracePt t="67215" x="4870450" y="2514600"/>
          <p14:tracePt t="67224" x="4864100" y="2514600"/>
          <p14:tracePt t="67232" x="4851400" y="2514600"/>
          <p14:tracePt t="67246" x="4845050" y="2520950"/>
          <p14:tracePt t="67263" x="4838700" y="2533650"/>
          <p14:tracePt t="67280" x="4826000" y="2533650"/>
          <p14:tracePt t="67296" x="4813300" y="2540000"/>
          <p14:tracePt t="67313" x="4806950" y="2540000"/>
          <p14:tracePt t="67320" x="4794250" y="2546350"/>
          <p14:tracePt t="67329" x="4787900" y="2546350"/>
          <p14:tracePt t="67347" x="4768850" y="2552700"/>
          <p14:tracePt t="67363" x="4762500" y="2559050"/>
          <p14:tracePt t="67379" x="4749800" y="2559050"/>
          <p14:tracePt t="67396" x="4730750" y="2565400"/>
          <p14:tracePt t="67413" x="4718050" y="2578100"/>
          <p14:tracePt t="67429" x="4705350" y="2578100"/>
          <p14:tracePt t="67446" x="4692650" y="2584450"/>
          <p14:tracePt t="67464" x="4673600" y="2584450"/>
          <p14:tracePt t="67479" x="4660900" y="2597150"/>
          <p14:tracePt t="67497" x="4648200" y="2597150"/>
          <p14:tracePt t="67513" x="4641850" y="2603500"/>
          <p14:tracePt t="67529" x="4616450" y="2603500"/>
          <p14:tracePt t="67546" x="4603750" y="2609850"/>
          <p14:tracePt t="67563" x="4597400" y="2609850"/>
          <p14:tracePt t="67579" x="4584700" y="2609850"/>
          <p14:tracePt t="67596" x="4559300" y="2609850"/>
          <p14:tracePt t="67671" x="4552950" y="2609850"/>
          <p14:tracePt t="67678" x="4546600" y="2616200"/>
          <p14:tracePt t="67693" x="4540250" y="2616200"/>
          <p14:tracePt t="69699" x="4540250" y="2622550"/>
          <p14:tracePt t="70120" x="4546600" y="2622550"/>
          <p14:tracePt t="70134" x="4552950" y="2622550"/>
          <p14:tracePt t="70149" x="4565650" y="2622550"/>
          <p14:tracePt t="70155" x="4572000" y="2622550"/>
          <p14:tracePt t="70163" x="4578350" y="2622550"/>
          <p14:tracePt t="70180" x="4591050" y="2622550"/>
          <p14:tracePt t="70197" x="4603750" y="2622550"/>
          <p14:tracePt t="70213" x="4635500" y="2616200"/>
          <p14:tracePt t="70230" x="4667250" y="2603500"/>
          <p14:tracePt t="70247" x="4711700" y="2584450"/>
          <p14:tracePt t="70263" x="4730750" y="2571750"/>
          <p14:tracePt t="70279" x="4743450" y="2552700"/>
          <p14:tracePt t="70296" x="4768850" y="2540000"/>
          <p14:tracePt t="70313" x="4800600" y="2514600"/>
          <p14:tracePt t="70329" x="4832350" y="2482850"/>
          <p14:tracePt t="70346" x="4857750" y="2451100"/>
          <p14:tracePt t="70363" x="4902200" y="2432050"/>
          <p14:tracePt t="70379" x="4940300" y="2406650"/>
          <p14:tracePt t="70396" x="4978400" y="2393950"/>
          <p14:tracePt t="70413" x="5003800" y="2381250"/>
          <p14:tracePt t="70430" x="5016500" y="2381250"/>
          <p14:tracePt t="70446" x="5035550" y="2374900"/>
          <p14:tracePt t="70463" x="5048250" y="2374900"/>
          <p14:tracePt t="70480" x="5054600" y="2368550"/>
          <p14:tracePt t="70497" x="5073650" y="2349500"/>
          <p14:tracePt t="70513" x="5092700" y="2336800"/>
          <p14:tracePt t="70530" x="5105400" y="2324100"/>
          <p14:tracePt t="70547" x="5111750" y="2311400"/>
          <p14:tracePt t="70563" x="5130800" y="2292350"/>
          <p14:tracePt t="70580" x="5149850" y="2279650"/>
          <p14:tracePt t="70596" x="5175250" y="2260600"/>
          <p14:tracePt t="70614" x="5232400" y="2209800"/>
          <p14:tracePt t="70630" x="5264150" y="2184400"/>
          <p14:tracePt t="70646" x="5314950" y="2146300"/>
          <p14:tracePt t="70664" x="5365750" y="2127250"/>
          <p14:tracePt t="70680" x="5416550" y="2114550"/>
          <p14:tracePt t="70696" x="5441950" y="2114550"/>
          <p14:tracePt t="70713" x="5454650" y="2108200"/>
          <p14:tracePt t="70730" x="5467350" y="2108200"/>
          <p14:tracePt t="70746" x="5505450" y="2101850"/>
          <p14:tracePt t="70763" x="5530850" y="2082800"/>
          <p14:tracePt t="70780" x="5581650" y="2070100"/>
          <p14:tracePt t="70797" x="5657850" y="2063750"/>
          <p14:tracePt t="70813" x="5708650" y="2057400"/>
          <p14:tracePt t="70830" x="5740400" y="2057400"/>
          <p14:tracePt t="70846" x="5772150" y="2057400"/>
          <p14:tracePt t="70863" x="5803900" y="2057400"/>
          <p14:tracePt t="70880" x="5810250" y="2057400"/>
          <p14:tracePt t="70897" x="5842000" y="2057400"/>
          <p14:tracePt t="70913" x="5867400" y="2057400"/>
          <p14:tracePt t="70930" x="5911850" y="2057400"/>
          <p14:tracePt t="70946" x="5962650" y="2051050"/>
          <p14:tracePt t="70963" x="6013450" y="2051050"/>
          <p14:tracePt t="70980" x="6096000" y="2051050"/>
          <p14:tracePt t="70996" x="6121400" y="2051050"/>
          <p14:tracePt t="71013" x="6146800" y="2051050"/>
          <p14:tracePt t="71030" x="6172200" y="2051050"/>
          <p14:tracePt t="71047" x="6203950" y="2051050"/>
          <p14:tracePt t="71063" x="6254750" y="2051050"/>
          <p14:tracePt t="71080" x="6324600" y="2057400"/>
          <p14:tracePt t="71097" x="6413500" y="2070100"/>
          <p14:tracePt t="71113" x="6470650" y="2095500"/>
          <p14:tracePt t="71130" x="6502400" y="2120900"/>
          <p14:tracePt t="71146" x="6546850" y="2152650"/>
          <p14:tracePt t="71164" x="6616700" y="2203450"/>
          <p14:tracePt t="71180" x="6692900" y="2235200"/>
          <p14:tracePt t="71196" x="6743700" y="2273300"/>
          <p14:tracePt t="71213" x="6794500" y="2286000"/>
          <p14:tracePt t="71230" x="6864350" y="2324100"/>
          <p14:tracePt t="71246" x="6889750" y="2336800"/>
          <p14:tracePt t="71263" x="6921500" y="2355850"/>
          <p14:tracePt t="71281" x="6985000" y="2381250"/>
          <p14:tracePt t="71296" x="7061200" y="2419350"/>
          <p14:tracePt t="71313" x="7124700" y="2451100"/>
          <p14:tracePt t="71330" x="7200900" y="2495550"/>
          <p14:tracePt t="71347" x="7283450" y="2540000"/>
          <p14:tracePt t="71363" x="7327900" y="2578100"/>
          <p14:tracePt t="71380" x="7385050" y="2603500"/>
          <p14:tracePt t="71397" x="7416800" y="2635250"/>
          <p14:tracePt t="71413" x="7473950" y="2654300"/>
          <p14:tracePt t="71430" x="7499350" y="2667000"/>
          <p14:tracePt t="71446" x="7524750" y="2679700"/>
          <p14:tracePt t="71464" x="7543800" y="2686050"/>
          <p14:tracePt t="71480" x="7550150" y="2686050"/>
          <p14:tracePt t="71496" x="7562850" y="2692400"/>
          <p14:tracePt t="71513" x="7581900" y="2692400"/>
          <p14:tracePt t="71530" x="7594600" y="2692400"/>
          <p14:tracePt t="71547" x="7607300" y="2692400"/>
          <p14:tracePt t="71563" x="7620000" y="2692400"/>
          <p14:tracePt t="71580" x="7626350" y="2692400"/>
          <p14:tracePt t="71810" x="7613650" y="2686050"/>
          <p14:tracePt t="71818" x="7600950" y="2673350"/>
          <p14:tracePt t="71830" x="7581900" y="2667000"/>
          <p14:tracePt t="71847" x="7518400" y="2647950"/>
          <p14:tracePt t="71863" x="7493000" y="2628900"/>
          <p14:tracePt t="71880" x="7454900" y="2616200"/>
          <p14:tracePt t="71896" x="7385050" y="2590800"/>
          <p14:tracePt t="71913" x="7334250" y="2578100"/>
          <p14:tracePt t="71930" x="7283450" y="2559050"/>
          <p14:tracePt t="71947" x="7213600" y="2546350"/>
          <p14:tracePt t="71963" x="7162800" y="2533650"/>
          <p14:tracePt t="71980" x="7137400" y="2533650"/>
          <p14:tracePt t="71996" x="7105650" y="2527300"/>
          <p14:tracePt t="72013" x="7086600" y="2514600"/>
          <p14:tracePt t="72030" x="7067550" y="2495550"/>
          <p14:tracePt t="72047" x="7035800" y="2482850"/>
          <p14:tracePt t="72063" x="7010400" y="2470150"/>
          <p14:tracePt t="72080" x="6946900" y="2444750"/>
          <p14:tracePt t="72097" x="6902450" y="2444750"/>
          <p14:tracePt t="72113" x="6845300" y="2444750"/>
          <p14:tracePt t="72131" x="6775450" y="2444750"/>
          <p14:tracePt t="72147" x="6731000" y="2444750"/>
          <p14:tracePt t="72163" x="6686550" y="2444750"/>
          <p14:tracePt t="72180" x="6616700" y="2438400"/>
          <p14:tracePt t="72198" x="6483350" y="2419350"/>
          <p14:tracePt t="72213" x="6413500" y="2419350"/>
          <p14:tracePt t="72230" x="6356350" y="2419350"/>
          <p14:tracePt t="72248" x="6280150" y="2419350"/>
          <p14:tracePt t="72263" x="6203950" y="2419350"/>
          <p14:tracePt t="72280" x="6121400" y="2419350"/>
          <p14:tracePt t="72297" x="6057900" y="2419350"/>
          <p14:tracePt t="72314" x="6000750" y="2419350"/>
          <p14:tracePt t="72330" x="5975350" y="2425700"/>
          <p14:tracePt t="72347" x="5943600" y="2432050"/>
          <p14:tracePt t="72363" x="5918200" y="2432050"/>
          <p14:tracePt t="72380" x="5867400" y="2432050"/>
          <p14:tracePt t="72397" x="5822950" y="2444750"/>
          <p14:tracePt t="72413" x="5765800" y="2451100"/>
          <p14:tracePt t="72431" x="5632450" y="2463800"/>
          <p14:tracePt t="72447" x="5562600" y="2476500"/>
          <p14:tracePt t="72463" x="5422900" y="2489200"/>
          <p14:tracePt t="72480" x="5251450" y="2520950"/>
          <p14:tracePt t="72497" x="5130800" y="2540000"/>
          <p14:tracePt t="72513" x="5080000" y="2552700"/>
          <p14:tracePt t="72530" x="5048250" y="2552700"/>
          <p14:tracePt t="72547" x="5016500" y="2559050"/>
          <p14:tracePt t="72563" x="4997450" y="2559050"/>
          <p14:tracePt t="72580" x="4984750" y="2559050"/>
          <p14:tracePt t="72597" x="4972050" y="2559050"/>
          <p14:tracePt t="72614" x="4953000" y="2565400"/>
          <p14:tracePt t="72630" x="4927600" y="2565400"/>
          <p14:tracePt t="72647" x="4883150" y="2571750"/>
          <p14:tracePt t="72663" x="4851400" y="2571750"/>
          <p14:tracePt t="72680" x="4832350" y="2571750"/>
          <p14:tracePt t="72697" x="4819650" y="2571750"/>
          <p14:tracePt t="72713" x="4813300" y="2571750"/>
          <p14:tracePt t="72930" x="4826000" y="2571750"/>
          <p14:tracePt t="72938" x="4851400" y="2565400"/>
          <p14:tracePt t="72948" x="4864100" y="2565400"/>
          <p14:tracePt t="72963" x="4876800" y="2559050"/>
          <p14:tracePt t="72981" x="4927600" y="2540000"/>
          <p14:tracePt t="72997" x="4991100" y="2508250"/>
          <p14:tracePt t="73013" x="5029200" y="2482850"/>
          <p14:tracePt t="73030" x="5067300" y="2470150"/>
          <p14:tracePt t="73047" x="5105400" y="2451100"/>
          <p14:tracePt t="73063" x="5137150" y="2432050"/>
          <p14:tracePt t="73080" x="5156200" y="2419350"/>
          <p14:tracePt t="73098" x="5194300" y="2406650"/>
          <p14:tracePt t="73114" x="5213350" y="2393950"/>
          <p14:tracePt t="73131" x="5238750" y="2374900"/>
          <p14:tracePt t="73147" x="5270500" y="2368550"/>
          <p14:tracePt t="73164" x="5359400" y="2362200"/>
          <p14:tracePt t="73180" x="5422900" y="2362200"/>
          <p14:tracePt t="73197" x="5480050" y="2362200"/>
          <p14:tracePt t="73213" x="5524500" y="2362200"/>
          <p14:tracePt t="73230" x="5575300" y="2362200"/>
          <p14:tracePt t="73247" x="5613400" y="2362200"/>
          <p14:tracePt t="73264" x="5645150" y="2362200"/>
          <p14:tracePt t="73281" x="5759450" y="2336800"/>
          <p14:tracePt t="73297" x="5816600" y="2324100"/>
          <p14:tracePt t="73314" x="5886450" y="2298700"/>
          <p14:tracePt t="73319" x="5918200" y="2292350"/>
          <p14:tracePt t="73330" x="5937250" y="2292350"/>
          <p14:tracePt t="73347" x="5994400" y="2292350"/>
          <p14:tracePt t="73364" x="6013450" y="2292350"/>
          <p14:tracePt t="73382" x="6057900" y="2305050"/>
          <p14:tracePt t="73398" x="6121400" y="2330450"/>
          <p14:tracePt t="73414" x="6153150" y="2343150"/>
          <p14:tracePt t="73430" x="6203950" y="2349500"/>
          <p14:tracePt t="73447" x="6248400" y="2355850"/>
          <p14:tracePt t="73464" x="6318250" y="2362200"/>
          <p14:tracePt t="73480" x="6362700" y="2362200"/>
          <p14:tracePt t="73497" x="6413500" y="2362200"/>
          <p14:tracePt t="73514" x="6457950" y="2381250"/>
          <p14:tracePt t="73530" x="6508750" y="2381250"/>
          <p14:tracePt t="73547" x="6527800" y="2381250"/>
          <p14:tracePt t="73564" x="6546850" y="2381250"/>
          <p14:tracePt t="73581" x="6578600" y="2381250"/>
          <p14:tracePt t="73597" x="6610350" y="2381250"/>
          <p14:tracePt t="73614" x="6635750" y="2387600"/>
          <p14:tracePt t="73630" x="6667500" y="2393950"/>
          <p14:tracePt t="73647" x="6705600" y="2406650"/>
          <p14:tracePt t="73664" x="6750050" y="2419350"/>
          <p14:tracePt t="73680" x="6807200" y="2425700"/>
          <p14:tracePt t="73697" x="6858000" y="2444750"/>
          <p14:tracePt t="73714" x="6927850" y="2451100"/>
          <p14:tracePt t="73730" x="6972300" y="2457450"/>
          <p14:tracePt t="73747" x="6997700" y="2470150"/>
          <p14:tracePt t="73765" x="7016750" y="2476500"/>
          <p14:tracePt t="73780" x="7035800" y="2482850"/>
          <p14:tracePt t="73797" x="7048500" y="2489200"/>
          <p14:tracePt t="73813" x="7061200" y="2495550"/>
          <p14:tracePt t="73819" x="7080250" y="2495550"/>
          <p14:tracePt t="73830" x="7105650" y="2495550"/>
          <p14:tracePt t="73847" x="7143750" y="2508250"/>
          <p14:tracePt t="73863" x="7162800" y="2508250"/>
          <p14:tracePt t="73880" x="7188200" y="2508250"/>
          <p14:tracePt t="73897" x="7219950" y="2508250"/>
          <p14:tracePt t="73913" x="7232650" y="2508250"/>
          <p14:tracePt t="73930" x="7258050" y="2514600"/>
          <p14:tracePt t="73947" x="7289800" y="2520950"/>
          <p14:tracePt t="73963" x="7308850" y="2520950"/>
          <p14:tracePt t="73980" x="7321550" y="2520950"/>
          <p14:tracePt t="73997" x="7334250" y="2527300"/>
          <p14:tracePt t="74014" x="7346950" y="2527300"/>
          <p14:tracePt t="75238" x="7391400" y="2533650"/>
          <p14:tracePt t="75244" x="7429500" y="2546350"/>
          <p14:tracePt t="75252" x="7461250" y="2565400"/>
          <p14:tracePt t="75263" x="7486650" y="2571750"/>
          <p14:tracePt t="75280" x="7537450" y="2597150"/>
          <p14:tracePt t="75297" x="7569200" y="2609850"/>
          <p14:tracePt t="75314" x="7581900" y="2622550"/>
          <p14:tracePt t="75330" x="7594600" y="2635250"/>
          <p14:tracePt t="75347" x="7639050" y="2673350"/>
          <p14:tracePt t="75364" x="7670800" y="2692400"/>
          <p14:tracePt t="75380" x="7702550" y="2705100"/>
          <p14:tracePt t="75398" x="7740650" y="2736850"/>
          <p14:tracePt t="75413" x="7772400" y="2749550"/>
          <p14:tracePt t="75430" x="7791450" y="2755900"/>
          <p14:tracePt t="75447" x="7810500" y="2755900"/>
          <p14:tracePt t="75464" x="7842250" y="2755900"/>
          <p14:tracePt t="75480" x="7848600" y="2762250"/>
          <p14:tracePt t="75497" x="7861300" y="2762250"/>
          <p14:tracePt t="75514" x="7874000" y="2768600"/>
          <p14:tracePt t="75530" x="7893050" y="2768600"/>
          <p14:tracePt t="75547" x="7905750" y="2768600"/>
          <p14:tracePt t="75563" x="7918450" y="2768600"/>
          <p14:tracePt t="75580" x="7943850" y="2774950"/>
          <p14:tracePt t="75597" x="7962900" y="2781300"/>
          <p14:tracePt t="75614" x="7981950" y="2781300"/>
          <p14:tracePt t="75630" x="8007350" y="2794000"/>
          <p14:tracePt t="75647" x="8032750" y="2800350"/>
          <p14:tracePt t="75664" x="8064500" y="2800350"/>
          <p14:tracePt t="75680" x="8089900" y="2806700"/>
          <p14:tracePt t="75697" x="8134350" y="2819400"/>
          <p14:tracePt t="75714" x="8172450" y="2825750"/>
          <p14:tracePt t="75730" x="8204200" y="2825750"/>
          <p14:tracePt t="75747" x="8216900" y="2832100"/>
          <p14:tracePt t="75764" x="8235950" y="2838450"/>
          <p14:tracePt t="75780" x="8261350" y="2844800"/>
          <p14:tracePt t="75797" x="8274050" y="2844800"/>
          <p14:tracePt t="75814" x="8280400" y="2851150"/>
          <p14:tracePt t="75831" x="8280400" y="2863850"/>
          <p14:tracePt t="75847" x="8293100" y="2863850"/>
          <p14:tracePt t="75864" x="8299450" y="2863850"/>
          <p14:tracePt t="75881" x="8324850" y="2882900"/>
          <p14:tracePt t="75897" x="8331200" y="2889250"/>
          <p14:tracePt t="75914" x="8343900" y="2901950"/>
          <p14:tracePt t="75930" x="8369300" y="2921000"/>
          <p14:tracePt t="75947" x="8407400" y="2940050"/>
          <p14:tracePt t="75964" x="8439150" y="2952750"/>
          <p14:tracePt t="75980" x="8458200" y="2965450"/>
          <p14:tracePt t="75997" x="8477250" y="2984500"/>
          <p14:tracePt t="76013" x="8509000" y="2984500"/>
          <p14:tracePt t="76030" x="8515350" y="2984500"/>
          <p14:tracePt t="76047" x="8528050" y="2984500"/>
          <p14:tracePt t="76064" x="8547100" y="2997200"/>
          <p14:tracePt t="76080" x="8572500" y="3003550"/>
          <p14:tracePt t="76097" x="8591550" y="3016250"/>
          <p14:tracePt t="76114" x="8629650" y="3028950"/>
          <p14:tracePt t="76130" x="8667750" y="3048000"/>
          <p14:tracePt t="76147" x="8699500" y="3048000"/>
          <p14:tracePt t="76163" x="8724900" y="3054350"/>
          <p14:tracePt t="76180" x="8756650" y="3054350"/>
          <p14:tracePt t="76197" x="8788400" y="3054350"/>
          <p14:tracePt t="76213" x="8794750" y="3054350"/>
          <p14:tracePt t="76230" x="8813800" y="3054350"/>
          <p14:tracePt t="76247" x="8832850" y="3060700"/>
          <p14:tracePt t="76264" x="8839200" y="3060700"/>
          <p14:tracePt t="76280" x="8845550" y="3060700"/>
          <p14:tracePt t="76297" x="8851900" y="3060700"/>
          <p14:tracePt t="76314" x="8870950" y="3060700"/>
          <p14:tracePt t="76330" x="8883650" y="3060700"/>
          <p14:tracePt t="76347" x="8896350" y="3060700"/>
          <p14:tracePt t="76364" x="8909050" y="3054350"/>
          <p14:tracePt t="76380" x="8928100" y="3035300"/>
          <p14:tracePt t="76397" x="8940800" y="3028950"/>
          <p14:tracePt t="76414" x="8959850" y="3016250"/>
          <p14:tracePt t="76430" x="8978900" y="2997200"/>
          <p14:tracePt t="76447" x="8991600" y="2984500"/>
          <p14:tracePt t="76464" x="9004300" y="2965450"/>
          <p14:tracePt t="76480" x="9017000" y="2946400"/>
          <p14:tracePt t="76497" x="9042400" y="2914650"/>
          <p14:tracePt t="76514" x="9055100" y="2901950"/>
          <p14:tracePt t="76530" x="9061450" y="2895600"/>
          <p14:tracePt t="76547" x="9074150" y="2882900"/>
          <p14:tracePt t="76564" x="9080500" y="2857500"/>
          <p14:tracePt t="76580" x="9080500" y="2851150"/>
          <p14:tracePt t="76724" x="9080500" y="2844800"/>
          <p14:tracePt t="76782" x="9086850" y="2844800"/>
          <p14:tracePt t="77090" x="9086850" y="2851150"/>
          <p14:tracePt t="77134" x="9086850" y="2857500"/>
          <p14:tracePt t="77150" x="9086850" y="2863850"/>
          <p14:tracePt t="77157" x="9086850" y="2876550"/>
          <p14:tracePt t="77165" x="9086850" y="2882900"/>
          <p14:tracePt t="77180" x="9086850" y="2889250"/>
          <p14:tracePt t="77207" x="9080500" y="2889250"/>
          <p14:tracePt t="77216" x="9080500" y="2895600"/>
          <p14:tracePt t="77230" x="9074150" y="2895600"/>
          <p14:tracePt t="77247" x="9061450" y="2908300"/>
          <p14:tracePt t="77264" x="9055100" y="2914650"/>
          <p14:tracePt t="77281" x="9042400" y="2933700"/>
          <p14:tracePt t="77297" x="9023350" y="2940050"/>
          <p14:tracePt t="77314" x="9010650" y="2952750"/>
          <p14:tracePt t="77331" x="9004300" y="2965450"/>
          <p14:tracePt t="77347" x="8985250" y="2984500"/>
          <p14:tracePt t="77364" x="8966200" y="2997200"/>
          <p14:tracePt t="77380" x="8959850" y="3003550"/>
          <p14:tracePt t="77397" x="8947150" y="3009900"/>
          <p14:tracePt t="77414" x="8934450" y="3009900"/>
          <p14:tracePt t="77430" x="8928100" y="3016250"/>
          <p14:tracePt t="77447" x="8921750" y="3016250"/>
          <p14:tracePt t="77464" x="8902700" y="3022600"/>
          <p14:tracePt t="77497" x="8890000" y="3022600"/>
          <p14:tracePt t="77514" x="8877300" y="3022600"/>
          <p14:tracePt t="77531" x="8877300" y="3028950"/>
          <p14:tracePt t="77547" x="8845550" y="3041650"/>
          <p14:tracePt t="77564" x="8832850" y="3041650"/>
          <p14:tracePt t="77581" x="8813800" y="3041650"/>
          <p14:tracePt t="77597" x="8769350" y="3041650"/>
          <p14:tracePt t="77614" x="8724900" y="3041650"/>
          <p14:tracePt t="77631" x="8680450" y="3041650"/>
          <p14:tracePt t="77647" x="8629650" y="3041650"/>
          <p14:tracePt t="77664" x="8597900" y="3041650"/>
          <p14:tracePt t="77680" x="8585200" y="3041650"/>
          <p14:tracePt t="77697" x="8572500" y="3041650"/>
          <p14:tracePt t="77714" x="8528050" y="3041650"/>
          <p14:tracePt t="77731" x="8502650" y="3041650"/>
          <p14:tracePt t="77747" x="8470900" y="3041650"/>
          <p14:tracePt t="77764" x="8426450" y="3041650"/>
          <p14:tracePt t="77781" x="8388350" y="3041650"/>
          <p14:tracePt t="77797" x="8369300" y="3041650"/>
          <p14:tracePt t="77814" x="8350250" y="3041650"/>
          <p14:tracePt t="77816" x="8337550" y="3041650"/>
          <p14:tracePt t="77831" x="8324850" y="3041650"/>
          <p14:tracePt t="77847" x="8318500" y="3041650"/>
          <p14:tracePt t="78065" x="8324850" y="3041650"/>
          <p14:tracePt t="78073" x="8331200" y="3041650"/>
          <p14:tracePt t="78081" x="8350250" y="3041650"/>
          <p14:tracePt t="78097" x="8369300" y="3041650"/>
          <p14:tracePt t="78114" x="8388350" y="3041650"/>
          <p14:tracePt t="78131" x="8420100" y="3041650"/>
          <p14:tracePt t="78147" x="8439150" y="3041650"/>
          <p14:tracePt t="78164" x="8458200" y="3041650"/>
          <p14:tracePt t="78181" x="8489950" y="3041650"/>
          <p14:tracePt t="78197" x="8540750" y="3041650"/>
          <p14:tracePt t="78214" x="8572500" y="3041650"/>
          <p14:tracePt t="78231" x="8616950" y="3041650"/>
          <p14:tracePt t="78248" x="8674100" y="3048000"/>
          <p14:tracePt t="78264" x="8699500" y="3048000"/>
          <p14:tracePt t="78281" x="8731250" y="3048000"/>
          <p14:tracePt t="78297" x="8756650" y="3048000"/>
          <p14:tracePt t="78314" x="8794750" y="3048000"/>
          <p14:tracePt t="78331" x="8807450" y="3048000"/>
          <p14:tracePt t="78347" x="8820150" y="3048000"/>
          <p14:tracePt t="78365" x="8858250" y="3048000"/>
          <p14:tracePt t="78381" x="8870950" y="3048000"/>
          <p14:tracePt t="78398" x="8877300" y="3048000"/>
          <p14:tracePt t="83007" x="8832850" y="3054350"/>
          <p14:tracePt t="83013" x="8750300" y="3060700"/>
          <p14:tracePt t="83021" x="8674100" y="3073400"/>
          <p14:tracePt t="83033" x="8540750" y="3098800"/>
          <p14:tracePt t="83049" x="8369300" y="3149600"/>
          <p14:tracePt t="83066" x="8178800" y="3200400"/>
          <p14:tracePt t="83082" x="8013700" y="3263900"/>
          <p14:tracePt t="83099" x="7594600" y="3390900"/>
          <p14:tracePt t="83116" x="7359650" y="3460750"/>
          <p14:tracePt t="83132" x="7042150" y="3511550"/>
          <p14:tracePt t="83149" x="6851650" y="3530600"/>
          <p14:tracePt t="83166" x="6591300" y="3549650"/>
          <p14:tracePt t="83182" x="6540500" y="3562350"/>
          <p14:tracePt t="83199" x="6521450" y="3562350"/>
          <p14:tracePt t="83916" x="6470650" y="3575050"/>
          <p14:tracePt t="83922" x="6381750" y="3587750"/>
          <p14:tracePt t="83932" x="6299200" y="3594100"/>
          <p14:tracePt t="83949" x="6178550" y="3613150"/>
          <p14:tracePt t="83966" x="6064250" y="3632200"/>
          <p14:tracePt t="83982" x="5918200" y="3651250"/>
          <p14:tracePt t="84000" x="5772150" y="3663950"/>
          <p14:tracePt t="84016" x="5734050" y="3670300"/>
          <p14:tracePt t="84032" x="5683250" y="3670300"/>
          <p14:tracePt t="84049" x="5607050" y="3683000"/>
          <p14:tracePt t="84067" x="5461000" y="3683000"/>
          <p14:tracePt t="84082" x="5403850" y="3683000"/>
          <p14:tracePt t="84100" x="5365750" y="3683000"/>
          <p14:tracePt t="84117" x="5314950" y="3683000"/>
          <p14:tracePt t="84132" x="5245100" y="3689350"/>
          <p14:tracePt t="84149" x="5207000" y="3695700"/>
          <p14:tracePt t="84166" x="5156200" y="3708400"/>
          <p14:tracePt t="84183" x="5086350" y="3733800"/>
          <p14:tracePt t="84199" x="5060950" y="3733800"/>
          <p14:tracePt t="84216" x="5041900" y="3733800"/>
          <p14:tracePt t="84233" x="5029200" y="3733800"/>
          <p14:tracePt t="84250" x="5016500" y="3733800"/>
          <p14:tracePt t="84572" x="4965700" y="3733800"/>
          <p14:tracePt t="84579" x="4889500" y="3733800"/>
          <p14:tracePt t="84587" x="4800600" y="3733800"/>
          <p14:tracePt t="84599" x="4724400" y="3733800"/>
          <p14:tracePt t="84616" x="4591050" y="3721100"/>
          <p14:tracePt t="84634" x="4495800" y="3702050"/>
          <p14:tracePt t="84649" x="4362450" y="3683000"/>
          <p14:tracePt t="84667" x="4267200" y="3676650"/>
          <p14:tracePt t="84682" x="4235450" y="3670300"/>
          <p14:tracePt t="84699" x="4216400" y="3670300"/>
          <p14:tracePt t="85768" x="4203700" y="3663950"/>
          <p14:tracePt t="85775" x="4191000" y="3657600"/>
          <p14:tracePt t="85783" x="4178300" y="3651250"/>
          <p14:tracePt t="85799" x="4127500" y="3638550"/>
          <p14:tracePt t="85816" x="4064000" y="3619500"/>
          <p14:tracePt t="85823" x="4025900" y="3613150"/>
          <p14:tracePt t="85833" x="3956050" y="3594100"/>
          <p14:tracePt t="85849" x="3905250" y="3587750"/>
          <p14:tracePt t="85866" x="3860800" y="3587750"/>
          <p14:tracePt t="85883" x="3816350" y="3587750"/>
          <p14:tracePt t="85899" x="3810000" y="3587750"/>
          <p14:tracePt t="85917" x="3797300" y="3587750"/>
          <p14:tracePt t="85933" x="3778250" y="3587750"/>
          <p14:tracePt t="85949" x="3771900" y="3587750"/>
          <p14:tracePt t="86831" x="3810000" y="3568700"/>
          <p14:tracePt t="86839" x="3892550" y="3536950"/>
          <p14:tracePt t="86851" x="4076700" y="3454400"/>
          <p14:tracePt t="86866" x="4197350" y="3416300"/>
          <p14:tracePt t="86883" x="4324350" y="3371850"/>
          <p14:tracePt t="86900" x="4419600" y="3333750"/>
          <p14:tracePt t="86918" x="4527550" y="3282950"/>
          <p14:tracePt t="86933" x="4552950" y="3270250"/>
          <p14:tracePt t="86950" x="4597400" y="3251200"/>
          <p14:tracePt t="86966" x="4629150" y="3219450"/>
          <p14:tracePt t="86983" x="4711700" y="3200400"/>
          <p14:tracePt t="87000" x="4800600" y="3181350"/>
          <p14:tracePt t="87016" x="4889500" y="3168650"/>
          <p14:tracePt t="87034" x="5003800" y="3136900"/>
          <p14:tracePt t="87050" x="5041900" y="3130550"/>
          <p14:tracePt t="87067" x="5099050" y="3117850"/>
          <p14:tracePt t="87083" x="5168900" y="3111500"/>
          <p14:tracePt t="87100" x="5264150" y="3105150"/>
          <p14:tracePt t="87116" x="5327650" y="3098800"/>
          <p14:tracePt t="87133" x="5378450" y="3086100"/>
          <p14:tracePt t="87150" x="5416550" y="3086100"/>
          <p14:tracePt t="87166" x="5537200" y="3060700"/>
          <p14:tracePt t="87183" x="5657850" y="3048000"/>
          <p14:tracePt t="87200" x="5759450" y="3048000"/>
          <p14:tracePt t="87217" x="5880100" y="3035300"/>
          <p14:tracePt t="87233" x="5994400" y="3022600"/>
          <p14:tracePt t="87250" x="6115050" y="3003550"/>
          <p14:tracePt t="87266" x="6210300" y="2984500"/>
          <p14:tracePt t="87283" x="6318250" y="2965450"/>
          <p14:tracePt t="87300" x="6375400" y="2959100"/>
          <p14:tracePt t="87316" x="6477000" y="2959100"/>
          <p14:tracePt t="87322" x="6527800" y="2959100"/>
          <p14:tracePt t="87334" x="6610350" y="2965450"/>
          <p14:tracePt t="87350" x="6673850" y="2990850"/>
          <p14:tracePt t="87366" x="6737350" y="3022600"/>
          <p14:tracePt t="87383" x="6781800" y="3048000"/>
          <p14:tracePt t="87400" x="6883400" y="3105150"/>
          <p14:tracePt t="87416" x="6965950" y="3124200"/>
          <p14:tracePt t="87433" x="7054850" y="3155950"/>
          <p14:tracePt t="87450" x="7105650" y="3175000"/>
          <p14:tracePt t="87467" x="7181850" y="3194050"/>
          <p14:tracePt t="87483" x="7258050" y="3225800"/>
          <p14:tracePt t="87500" x="7334250" y="3251200"/>
          <p14:tracePt t="87517" x="7416800" y="3282950"/>
          <p14:tracePt t="87533" x="7461250" y="3314700"/>
          <p14:tracePt t="87550" x="7486650" y="3346450"/>
          <p14:tracePt t="87567" x="7512050" y="3378200"/>
          <p14:tracePt t="87584" x="7531100" y="3416300"/>
          <p14:tracePt t="87600" x="7550150" y="3454400"/>
          <p14:tracePt t="87617" x="7562850" y="3460750"/>
          <p14:tracePt t="87633" x="7600950" y="3479800"/>
          <p14:tracePt t="87650" x="7620000" y="3492500"/>
          <p14:tracePt t="87666" x="7651750" y="3505200"/>
          <p14:tracePt t="87683" x="7689850" y="3517900"/>
          <p14:tracePt t="87701" x="7734300" y="3536950"/>
          <p14:tracePt t="87716" x="7759700" y="3556000"/>
          <p14:tracePt t="87733" x="7791450" y="3581400"/>
          <p14:tracePt t="87750" x="7804150" y="3594100"/>
          <p14:tracePt t="87767" x="7810500" y="3606800"/>
          <p14:tracePt t="87783" x="7816850" y="3625850"/>
          <p14:tracePt t="87800" x="7816850" y="3632200"/>
          <p14:tracePt t="89498" x="7810500" y="3632200"/>
          <p14:tracePt t="89505" x="7810500" y="3625850"/>
          <p14:tracePt t="89518" x="7797800" y="3619500"/>
          <p14:tracePt t="89533" x="7785100" y="3613150"/>
          <p14:tracePt t="89550" x="7753350" y="3613150"/>
          <p14:tracePt t="89566" x="7747000" y="3613150"/>
          <p14:tracePt t="89583" x="7727950" y="3606800"/>
          <p14:tracePt t="89600" x="7708900" y="3594100"/>
          <p14:tracePt t="89617" x="7702550" y="3587750"/>
          <p14:tracePt t="89634" x="7683500" y="3581400"/>
          <p14:tracePt t="89650" x="7670800" y="3568700"/>
          <p14:tracePt t="89666" x="7658100" y="3562350"/>
          <p14:tracePt t="89683" x="7645400" y="3562350"/>
          <p14:tracePt t="89700" x="7613650" y="3549650"/>
          <p14:tracePt t="89716" x="7575550" y="3536950"/>
          <p14:tracePt t="89733" x="7531100" y="3517900"/>
          <p14:tracePt t="89750" x="7493000" y="3505200"/>
          <p14:tracePt t="89767" x="7416800" y="3486150"/>
          <p14:tracePt t="89783" x="7378700" y="3460750"/>
          <p14:tracePt t="89800" x="7353300" y="3454400"/>
          <p14:tracePt t="89816" x="7315200" y="3448050"/>
          <p14:tracePt t="89822" x="7302500" y="3441700"/>
          <p14:tracePt t="89833" x="7264400" y="3429000"/>
          <p14:tracePt t="89850" x="7213600" y="3416300"/>
          <p14:tracePt t="89867" x="7162800" y="3390900"/>
          <p14:tracePt t="89884" x="7092950" y="3371850"/>
          <p14:tracePt t="89900" x="7048500" y="3359150"/>
          <p14:tracePt t="89916" x="6997700" y="3346450"/>
          <p14:tracePt t="89933" x="6946900" y="3321050"/>
          <p14:tracePt t="89950" x="6851650" y="3282950"/>
          <p14:tracePt t="89967" x="6743700" y="3263900"/>
          <p14:tracePt t="89983" x="6661150" y="3238500"/>
          <p14:tracePt t="90001" x="6597650" y="3232150"/>
          <p14:tracePt t="90016" x="6578600" y="3232150"/>
          <p14:tracePt t="90033" x="6534150" y="3232150"/>
          <p14:tracePt t="90050" x="6483350" y="3225800"/>
          <p14:tracePt t="90067" x="6400800" y="3225800"/>
          <p14:tracePt t="90083" x="6337300" y="3225800"/>
          <p14:tracePt t="90100" x="6299200" y="3225800"/>
          <p14:tracePt t="90117" x="6248400" y="3225800"/>
          <p14:tracePt t="90133" x="6191250" y="3225800"/>
          <p14:tracePt t="90150" x="6146800" y="3225800"/>
          <p14:tracePt t="90167" x="6102350" y="3225800"/>
          <p14:tracePt t="90184" x="6045200" y="3225800"/>
          <p14:tracePt t="90200" x="5975350" y="3225800"/>
          <p14:tracePt t="90217" x="5930900" y="3225800"/>
          <p14:tracePt t="90233" x="5886450" y="3225800"/>
          <p14:tracePt t="90250" x="5822950" y="3225800"/>
          <p14:tracePt t="90267" x="5772150" y="3225800"/>
          <p14:tracePt t="90283" x="5708650" y="3225800"/>
          <p14:tracePt t="90300" x="5651500" y="3225800"/>
          <p14:tracePt t="90316" x="5549900" y="3232150"/>
          <p14:tracePt t="90333" x="5511800" y="3251200"/>
          <p14:tracePt t="90350" x="5467350" y="3257550"/>
          <p14:tracePt t="90367" x="5397500" y="3270250"/>
          <p14:tracePt t="90383" x="5359400" y="3276600"/>
          <p14:tracePt t="90400" x="5308600" y="3276600"/>
          <p14:tracePt t="90417" x="5257800" y="3289300"/>
          <p14:tracePt t="90434" x="5213350" y="3295650"/>
          <p14:tracePt t="90450" x="5181600" y="3308350"/>
          <p14:tracePt t="90467" x="5156200" y="3327400"/>
          <p14:tracePt t="90484" x="5124450" y="3340100"/>
          <p14:tracePt t="90500" x="5105400" y="3346450"/>
          <p14:tracePt t="90517" x="5086350" y="3359150"/>
          <p14:tracePt t="90533" x="5060950" y="3378200"/>
          <p14:tracePt t="90550" x="5022850" y="3397250"/>
          <p14:tracePt t="90567" x="4984750" y="3416300"/>
          <p14:tracePt t="90583" x="4959350" y="3429000"/>
          <p14:tracePt t="90600" x="4921250" y="3441700"/>
          <p14:tracePt t="90617" x="4889500" y="3467100"/>
          <p14:tracePt t="90633" x="4870450" y="3479800"/>
          <p14:tracePt t="90650" x="4857750" y="3479800"/>
          <p14:tracePt t="90667" x="4845050" y="3479800"/>
          <p14:tracePt t="90779" x="4838700" y="3479800"/>
          <p14:tracePt t="90794" x="4832350" y="3479800"/>
          <p14:tracePt t="90803" x="4819650" y="3486150"/>
          <p14:tracePt t="90812" x="4813300" y="3486150"/>
          <p14:tracePt t="90820" x="4806950" y="3492500"/>
          <p14:tracePt t="90833" x="4800600" y="3492500"/>
          <p14:tracePt t="92633" x="4762500" y="3492500"/>
          <p14:tracePt t="92640" x="4711700" y="3486150"/>
          <p14:tracePt t="92651" x="4679950" y="3479800"/>
          <p14:tracePt t="92668" x="4597400" y="3454400"/>
          <p14:tracePt t="92684" x="4552950" y="3441700"/>
          <p14:tracePt t="92701" x="4514850" y="3403600"/>
          <p14:tracePt t="92717" x="4470400" y="3378200"/>
          <p14:tracePt t="92734" x="4362450" y="3321050"/>
          <p14:tracePt t="92751" x="4311650" y="3295650"/>
          <p14:tracePt t="92767" x="4260850" y="3282950"/>
          <p14:tracePt t="92783" x="4210050" y="3257550"/>
          <p14:tracePt t="92800" x="4171950" y="3251200"/>
          <p14:tracePt t="92817" x="4146550" y="3251200"/>
          <p14:tracePt t="92823" x="4140200" y="3251200"/>
          <p14:tracePt t="92834" x="4133850" y="3251200"/>
          <p14:tracePt t="92851" x="4121150" y="3251200"/>
          <p14:tracePt t="92867" x="4108450" y="3251200"/>
          <p14:tracePt t="92884" x="4089400" y="3251200"/>
          <p14:tracePt t="92900" x="4057650" y="3251200"/>
          <p14:tracePt t="92917" x="3956050" y="3270250"/>
          <p14:tracePt t="92934" x="3886200" y="3282950"/>
          <p14:tracePt t="92950" x="3829050" y="3289300"/>
          <p14:tracePt t="92967" x="3771900" y="3289300"/>
          <p14:tracePt t="92984" x="3702050" y="3289300"/>
          <p14:tracePt t="93000" x="3670300" y="3289300"/>
          <p14:tracePt t="93017" x="3651250" y="3289300"/>
          <p14:tracePt t="93034" x="3632200" y="3289300"/>
          <p14:tracePt t="93050" x="3625850" y="3289300"/>
          <p14:tracePt t="94407" x="3632200" y="3289300"/>
          <p14:tracePt t="94415" x="3644900" y="3289300"/>
          <p14:tracePt t="94421" x="3657600" y="3289300"/>
          <p14:tracePt t="94434" x="3689350" y="3289300"/>
          <p14:tracePt t="94451" x="3714750" y="3289300"/>
          <p14:tracePt t="94468" x="3746500" y="3295650"/>
          <p14:tracePt t="94486" x="3816350" y="3295650"/>
          <p14:tracePt t="94501" x="3879850" y="3302000"/>
          <p14:tracePt t="94518" x="3987800" y="3308350"/>
          <p14:tracePt t="94534" x="4044950" y="3327400"/>
          <p14:tracePt t="94551" x="4146550" y="3340100"/>
          <p14:tracePt t="94567" x="4184650" y="3340100"/>
          <p14:tracePt t="94584" x="4235450" y="3340100"/>
          <p14:tracePt t="94601" x="4292600" y="3340100"/>
          <p14:tracePt t="94619" x="4375150" y="3340100"/>
          <p14:tracePt t="94634" x="4406900" y="3340100"/>
          <p14:tracePt t="94651" x="4438650" y="3340100"/>
          <p14:tracePt t="94668" x="4451350" y="3340100"/>
          <p14:tracePt t="94701" x="4457700" y="3340100"/>
          <p14:tracePt t="94717" x="4464050" y="3340100"/>
          <p14:tracePt t="94734" x="4483100" y="3340100"/>
          <p14:tracePt t="94772" x="4489450" y="3340100"/>
          <p14:tracePt t="96920" x="4540250" y="3302000"/>
          <p14:tracePt t="96927" x="4591050" y="3276600"/>
          <p14:tracePt t="96935" x="4629150" y="3251200"/>
          <p14:tracePt t="96951" x="4673600" y="3225800"/>
          <p14:tracePt t="96969" x="4711700" y="3206750"/>
          <p14:tracePt t="96985" x="4730750" y="3206750"/>
          <p14:tracePt t="97293" x="4749800" y="3194050"/>
          <p14:tracePt t="97300" x="4781550" y="3194050"/>
          <p14:tracePt t="97308" x="4794250" y="3187700"/>
          <p14:tracePt t="97318" x="4806950" y="3187700"/>
          <p14:tracePt t="97336" x="4876800" y="3181350"/>
          <p14:tracePt t="97351" x="4927600" y="3175000"/>
          <p14:tracePt t="97368" x="4978400" y="3162300"/>
          <p14:tracePt t="97385" x="5022850" y="3155950"/>
          <p14:tracePt t="97402" x="5086350" y="3155950"/>
          <p14:tracePt t="97418" x="5124450" y="3149600"/>
          <p14:tracePt t="97435" x="5149850" y="3143250"/>
          <p14:tracePt t="97452" x="5232400" y="3117850"/>
          <p14:tracePt t="97468" x="5314950" y="3098800"/>
          <p14:tracePt t="97485" x="5422900" y="3086100"/>
          <p14:tracePt t="97502" x="5492750" y="3073400"/>
          <p14:tracePt t="97519" x="5575300" y="3067050"/>
          <p14:tracePt t="97535" x="5657850" y="3067050"/>
          <p14:tracePt t="97551" x="5784850" y="3067050"/>
          <p14:tracePt t="97570" x="5861050" y="3067050"/>
          <p14:tracePt t="97584" x="5943600" y="3067050"/>
          <p14:tracePt t="97601" x="5988050" y="3067050"/>
          <p14:tracePt t="97618" x="6032500" y="3067050"/>
          <p14:tracePt t="97635" x="6108700" y="3073400"/>
          <p14:tracePt t="97651" x="6191250" y="3086100"/>
          <p14:tracePt t="97668" x="6261100" y="3098800"/>
          <p14:tracePt t="97685" x="6318250" y="3105150"/>
          <p14:tracePt t="97702" x="6400800" y="3105150"/>
          <p14:tracePt t="97718" x="6470650" y="3130550"/>
          <p14:tracePt t="97735" x="6534150" y="3130550"/>
          <p14:tracePt t="97751" x="6604000" y="3136900"/>
          <p14:tracePt t="97768" x="6673850" y="3136900"/>
          <p14:tracePt t="97785" x="6699250" y="3143250"/>
          <p14:tracePt t="97801" x="6724650" y="3149600"/>
          <p14:tracePt t="97819" x="6762750" y="3149600"/>
          <p14:tracePt t="97835" x="6788150" y="3155950"/>
          <p14:tracePt t="97851" x="6819900" y="3168650"/>
          <p14:tracePt t="97868" x="6870700" y="3181350"/>
          <p14:tracePt t="97885" x="6972300" y="3200400"/>
          <p14:tracePt t="97901" x="7023100" y="3219450"/>
          <p14:tracePt t="97918" x="7061200" y="3232150"/>
          <p14:tracePt t="97935" x="7105650" y="3244850"/>
          <p14:tracePt t="97951" x="7150100" y="3263900"/>
          <p14:tracePt t="97968" x="7188200" y="3289300"/>
          <p14:tracePt t="97985" x="7219950" y="3295650"/>
          <p14:tracePt t="98002" x="7289800" y="3308350"/>
          <p14:tracePt t="98018" x="7321550" y="3321050"/>
          <p14:tracePt t="98035" x="7346950" y="3333750"/>
          <p14:tracePt t="98051" x="7385050" y="3352800"/>
          <p14:tracePt t="98068" x="7416800" y="3371850"/>
          <p14:tracePt t="98085" x="7423150" y="3384550"/>
          <p14:tracePt t="98101" x="7442200" y="3397250"/>
          <p14:tracePt t="98119" x="7461250" y="3416300"/>
          <p14:tracePt t="98134" x="7473950" y="3429000"/>
          <p14:tracePt t="98151" x="7473950" y="3441700"/>
          <p14:tracePt t="98168" x="7493000" y="3454400"/>
          <p14:tracePt t="98185" x="7505700" y="3473450"/>
          <p14:tracePt t="98202" x="7518400" y="3486150"/>
          <p14:tracePt t="98219" x="7524750" y="3492500"/>
          <p14:tracePt t="98235" x="7531100" y="3492500"/>
          <p14:tracePt t="98252" x="7575550" y="3517900"/>
          <p14:tracePt t="98268" x="7600950" y="3530600"/>
          <p14:tracePt t="98285" x="7613650" y="3530600"/>
          <p14:tracePt t="98303" x="7626350" y="3549650"/>
          <p14:tracePt t="98318" x="7626350" y="3562350"/>
          <p14:tracePt t="98327" x="7626350" y="3575050"/>
          <p14:tracePt t="98679" x="7620000" y="3556000"/>
          <p14:tracePt t="98687" x="7594600" y="3511550"/>
          <p14:tracePt t="98695" x="7575550" y="3479800"/>
          <p14:tracePt t="98702" x="7550150" y="3448050"/>
          <p14:tracePt t="98718" x="7493000" y="3378200"/>
          <p14:tracePt t="98735" x="7410450" y="3327400"/>
          <p14:tracePt t="98752" x="7346950" y="3289300"/>
          <p14:tracePt t="98768" x="7289800" y="3257550"/>
          <p14:tracePt t="98786" x="7219950" y="3206750"/>
          <p14:tracePt t="98801" x="7131050" y="3162300"/>
          <p14:tracePt t="98818" x="7023100" y="3098800"/>
          <p14:tracePt t="98824" x="6965950" y="3079750"/>
          <p14:tracePt t="98835" x="6908800" y="3060700"/>
          <p14:tracePt t="98852" x="6794500" y="3003550"/>
          <p14:tracePt t="98868" x="6705600" y="2959100"/>
          <p14:tracePt t="98885" x="6616700" y="2921000"/>
          <p14:tracePt t="98901" x="6521450" y="2895600"/>
          <p14:tracePt t="98918" x="6419850" y="2863850"/>
          <p14:tracePt t="98935" x="6369050" y="2857500"/>
          <p14:tracePt t="98951" x="6318250" y="2857500"/>
          <p14:tracePt t="98969" x="6191250" y="2851150"/>
          <p14:tracePt t="98985" x="6045200" y="2844800"/>
          <p14:tracePt t="99002" x="5969000" y="2844800"/>
          <p14:tracePt t="99018" x="5899150" y="2844800"/>
          <p14:tracePt t="99035" x="5791200" y="2825750"/>
          <p14:tracePt t="99052" x="5721350" y="2819400"/>
          <p14:tracePt t="99068" x="5645150" y="2819400"/>
          <p14:tracePt t="99085" x="5594350" y="2813050"/>
          <p14:tracePt t="99101" x="5524500" y="2813050"/>
          <p14:tracePt t="99118" x="5486400" y="2813050"/>
          <p14:tracePt t="99135" x="5397500" y="2813050"/>
          <p14:tracePt t="99152" x="5238750" y="2819400"/>
          <p14:tracePt t="99168" x="5156200" y="2838450"/>
          <p14:tracePt t="99185" x="5099050" y="2851150"/>
          <p14:tracePt t="99201" x="5022850" y="2870200"/>
          <p14:tracePt t="99218" x="4914900" y="2901950"/>
          <p14:tracePt t="99235" x="4870450" y="2901950"/>
          <p14:tracePt t="99251" x="4857750" y="2901950"/>
          <p14:tracePt t="99268" x="4851400" y="2901950"/>
          <p14:tracePt t="99285" x="4832350" y="2921000"/>
          <p14:tracePt t="99301" x="4813300" y="2927350"/>
          <p14:tracePt t="99318" x="4787900" y="2971800"/>
          <p14:tracePt t="99335" x="4737100" y="3035300"/>
          <p14:tracePt t="99351" x="4711700" y="3067050"/>
          <p14:tracePt t="99368" x="4699000" y="3092450"/>
          <p14:tracePt t="99385" x="4679950" y="3105150"/>
          <p14:tracePt t="99401" x="4667250" y="3117850"/>
          <p14:tracePt t="99418" x="4667250" y="3124200"/>
          <p14:tracePt t="99435" x="4667250" y="3130550"/>
          <p14:tracePt t="101067" x="4673600" y="3130550"/>
          <p14:tracePt t="101074" x="4686300" y="3130550"/>
          <p14:tracePt t="101088" x="4705350" y="3130550"/>
          <p14:tracePt t="101102" x="4711700" y="3130550"/>
          <p14:tracePt t="101119" x="4718050" y="3130550"/>
          <p14:tracePt t="101918" x="4737100" y="3130550"/>
          <p14:tracePt t="101924" x="4756150" y="3130550"/>
          <p14:tracePt t="101938" x="4787900" y="3130550"/>
          <p14:tracePt t="101952" x="4806950" y="3130550"/>
          <p14:tracePt t="101969" x="4813300" y="3130550"/>
          <p14:tracePt t="102002" x="4819650" y="3130550"/>
          <p14:tracePt t="104414" x="4819650" y="3136900"/>
          <p14:tracePt t="104541" x="4819650" y="3143250"/>
          <p14:tracePt t="105060" x="4864100" y="3130550"/>
          <p14:tracePt t="105068" x="4953000" y="3098800"/>
          <p14:tracePt t="105075" x="5048250" y="3079750"/>
          <p14:tracePt t="105087" x="5111750" y="3054350"/>
          <p14:tracePt t="105103" x="5251450" y="3009900"/>
          <p14:tracePt t="105120" x="5365750" y="2971800"/>
          <p14:tracePt t="105136" x="5511800" y="2921000"/>
          <p14:tracePt t="105154" x="5683250" y="2889250"/>
          <p14:tracePt t="105170" x="5753100" y="2870200"/>
          <p14:tracePt t="105186" x="5816600" y="2844800"/>
          <p14:tracePt t="105203" x="5886450" y="2832100"/>
          <p14:tracePt t="105220" x="6026150" y="2806700"/>
          <p14:tracePt t="105236" x="6089650" y="2800350"/>
          <p14:tracePt t="105253" x="6165850" y="2774950"/>
          <p14:tracePt t="105270" x="6311900" y="2755900"/>
          <p14:tracePt t="105286" x="6438900" y="2755900"/>
          <p14:tracePt t="105303" x="6496050" y="2755900"/>
          <p14:tracePt t="105319" x="6546850" y="2755900"/>
          <p14:tracePt t="105337" x="6597650" y="2755900"/>
          <p14:tracePt t="105353" x="6648450" y="2755900"/>
          <p14:tracePt t="105369" x="6705600" y="2749550"/>
          <p14:tracePt t="105386" x="6781800" y="2749550"/>
          <p14:tracePt t="105403" x="6877050" y="2749550"/>
          <p14:tracePt t="105419" x="6908800" y="2749550"/>
          <p14:tracePt t="105436" x="6946900" y="2749550"/>
          <p14:tracePt t="105453" x="6959600" y="2749550"/>
          <p14:tracePt t="105469" x="6972300" y="2762250"/>
          <p14:tracePt t="105486" x="6985000" y="2781300"/>
          <p14:tracePt t="105503" x="6991350" y="2781300"/>
          <p14:tracePt t="105549" x="6991350" y="2787650"/>
          <p14:tracePt t="105564" x="6985000" y="2787650"/>
          <p14:tracePt t="105571" x="6972300" y="2787650"/>
          <p14:tracePt t="105586" x="6902450" y="2787650"/>
          <p14:tracePt t="105603" x="6775450" y="2787650"/>
          <p14:tracePt t="105619" x="6673850" y="2787650"/>
          <p14:tracePt t="105636" x="6553200" y="2787650"/>
          <p14:tracePt t="105652" x="6451600" y="2787650"/>
          <p14:tracePt t="105669" x="6330950" y="2806700"/>
          <p14:tracePt t="105686" x="6254750" y="2819400"/>
          <p14:tracePt t="105703" x="6134100" y="2825750"/>
          <p14:tracePt t="105719" x="6007100" y="2825750"/>
          <p14:tracePt t="105736" x="5918200" y="2825750"/>
          <p14:tracePt t="105754" x="5829300" y="2832100"/>
          <p14:tracePt t="105770" x="5803900" y="2832100"/>
          <p14:tracePt t="105786" x="5791200" y="2832100"/>
          <p14:tracePt t="105803" x="5778500" y="2832100"/>
          <p14:tracePt t="105808" x="5772150" y="2832100"/>
          <p14:tracePt t="105824" x="5772150" y="2844800"/>
          <p14:tracePt t="105837" x="5772150" y="2851150"/>
          <p14:tracePt t="105853" x="5772150" y="2863850"/>
          <p14:tracePt t="105869" x="5772150" y="2876550"/>
          <p14:tracePt t="105886" x="5937250" y="2921000"/>
          <p14:tracePt t="105903" x="6070600" y="2940050"/>
          <p14:tracePt t="105919" x="6223000" y="2940050"/>
          <p14:tracePt t="105937" x="6515100" y="2933700"/>
          <p14:tracePt t="105953" x="6610350" y="2908300"/>
          <p14:tracePt t="105969" x="6743700" y="2882900"/>
          <p14:tracePt t="105986" x="6889750" y="2863850"/>
          <p14:tracePt t="106003" x="7023100" y="2851150"/>
          <p14:tracePt t="106020" x="7067550" y="2857500"/>
          <p14:tracePt t="106036" x="7112000" y="2870200"/>
          <p14:tracePt t="106053" x="7162800" y="2908300"/>
          <p14:tracePt t="106070" x="7226300" y="2933700"/>
          <p14:tracePt t="106086" x="7239000" y="2946400"/>
          <p14:tracePt t="106103" x="7245350" y="2952750"/>
          <p14:tracePt t="106151" x="7239000" y="2952750"/>
          <p14:tracePt t="106159" x="7226300" y="2952750"/>
          <p14:tracePt t="106170" x="7207250" y="2952750"/>
          <p14:tracePt t="106186" x="7099300" y="2914650"/>
          <p14:tracePt t="106203" x="6965950" y="2870200"/>
          <p14:tracePt t="106220" x="6832600" y="2838450"/>
          <p14:tracePt t="106237" x="6686550" y="2825750"/>
          <p14:tracePt t="106253" x="6521450" y="2825750"/>
          <p14:tracePt t="106270" x="6362700" y="2844800"/>
          <p14:tracePt t="106286" x="6280150" y="2863850"/>
          <p14:tracePt t="106303" x="6216650" y="2889250"/>
          <p14:tracePt t="106320" x="6210300" y="2901950"/>
          <p14:tracePt t="106337" x="6197600" y="2901950"/>
          <p14:tracePt t="106353" x="6184900" y="2901950"/>
          <p14:tracePt t="106370" x="6178550" y="2901950"/>
          <p14:tracePt t="106401" x="6178550" y="2908300"/>
          <p14:tracePt t="106422" x="6178550" y="2914650"/>
          <p14:tracePt t="106972" x="6229350" y="2908300"/>
          <p14:tracePt t="106979" x="6292850" y="2908300"/>
          <p14:tracePt t="106987" x="6369050" y="2908300"/>
          <p14:tracePt t="107003" x="6508750" y="2908300"/>
          <p14:tracePt t="107020" x="6597650" y="2908300"/>
          <p14:tracePt t="107038" x="6680200" y="2908300"/>
          <p14:tracePt t="107054" x="6737350" y="2914650"/>
          <p14:tracePt t="107070" x="6826250" y="2927350"/>
          <p14:tracePt t="107088" x="7080250" y="2978150"/>
          <p14:tracePt t="107103" x="7200900" y="3048000"/>
          <p14:tracePt t="107120" x="7327900" y="3124200"/>
          <p14:tracePt t="107137" x="7467600" y="3194050"/>
          <p14:tracePt t="107153" x="7575550" y="3257550"/>
          <p14:tracePt t="107170" x="7607300" y="3276600"/>
          <p14:tracePt t="107187" x="7645400" y="3295650"/>
          <p14:tracePt t="107203" x="7670800" y="3308350"/>
          <p14:tracePt t="107220" x="7747000" y="3327400"/>
          <p14:tracePt t="107237" x="7874000" y="3378200"/>
          <p14:tracePt t="107253" x="7981950" y="3422650"/>
          <p14:tracePt t="107272" x="8096250" y="3511550"/>
          <p14:tracePt t="107286" x="8166100" y="3587750"/>
          <p14:tracePt t="107303" x="8274050" y="3663950"/>
          <p14:tracePt t="107320" x="8369300" y="3708400"/>
          <p14:tracePt t="107336" x="8477250" y="3765550"/>
          <p14:tracePt t="107353" x="8521700" y="3784600"/>
          <p14:tracePt t="107370" x="8547100" y="3797300"/>
          <p14:tracePt t="107386" x="8572500" y="3803650"/>
          <p14:tracePt t="107403" x="8591550" y="3835400"/>
          <p14:tracePt t="107420" x="8610600" y="3860800"/>
          <p14:tracePt t="107437" x="8642350" y="3905250"/>
          <p14:tracePt t="107453" x="8680450" y="3981450"/>
          <p14:tracePt t="107470" x="8693150" y="4006850"/>
          <p14:tracePt t="107486" x="8705850" y="4025900"/>
          <p14:tracePt t="107503" x="8705850" y="4032250"/>
          <p14:tracePt t="107520" x="8705850" y="4044950"/>
          <p14:tracePt t="107564" x="8699500" y="4044950"/>
          <p14:tracePt t="107574" x="8693150" y="4032250"/>
          <p14:tracePt t="107587" x="8667750" y="3981450"/>
          <p14:tracePt t="107603" x="8636000" y="3917950"/>
          <p14:tracePt t="107620" x="8597900" y="3873500"/>
          <p14:tracePt t="107638" x="8521700" y="3816350"/>
          <p14:tracePt t="107653" x="8458200" y="3778250"/>
          <p14:tracePt t="107670" x="8407400" y="3752850"/>
          <p14:tracePt t="107686" x="8356600" y="3721100"/>
          <p14:tracePt t="107703" x="8280400" y="3663950"/>
          <p14:tracePt t="107720" x="8248650" y="3600450"/>
          <p14:tracePt t="107736" x="8216900" y="3562350"/>
          <p14:tracePt t="107753" x="8166100" y="3498850"/>
          <p14:tracePt t="107770" x="8134350" y="3467100"/>
          <p14:tracePt t="107786" x="8108950" y="3454400"/>
          <p14:tracePt t="107803" x="8077200" y="3441700"/>
          <p14:tracePt t="107806" x="8070850" y="3435350"/>
          <p14:tracePt t="107819" x="8045450" y="3429000"/>
          <p14:tracePt t="107836" x="8020050" y="3422650"/>
          <p14:tracePt t="107853" x="8013700" y="3422650"/>
          <p14:tracePt t="107870" x="8001000" y="3422650"/>
          <p14:tracePt t="107887" x="7975600" y="3409950"/>
          <p14:tracePt t="107903" x="7969250" y="3409950"/>
          <p14:tracePt t="107968" x="7988300" y="3416300"/>
          <p14:tracePt t="107977" x="8001000" y="3422650"/>
          <p14:tracePt t="107987" x="8026400" y="3435350"/>
          <p14:tracePt t="108003" x="8108950" y="3536950"/>
          <p14:tracePt t="108020" x="8147050" y="3587750"/>
          <p14:tracePt t="108037" x="8166100" y="3625850"/>
          <p14:tracePt t="108054" x="8178800" y="3657600"/>
          <p14:tracePt t="108070" x="8185150" y="3670300"/>
          <p14:tracePt t="108086" x="8185150" y="3676650"/>
          <p14:tracePt t="108103" x="8185150" y="3683000"/>
          <p14:tracePt t="109786" x="8197850" y="3683000"/>
          <p14:tracePt t="109800" x="8197850" y="3689350"/>
          <p14:tracePt t="109809" x="8204200" y="3689350"/>
          <p14:tracePt t="109820" x="8216900" y="3689350"/>
          <p14:tracePt t="109836" x="8242300" y="3695700"/>
          <p14:tracePt t="109853" x="8274050" y="3702050"/>
          <p14:tracePt t="109870" x="8305800" y="3714750"/>
          <p14:tracePt t="109887" x="8369300" y="3733800"/>
          <p14:tracePt t="109903" x="8413750" y="3759200"/>
          <p14:tracePt t="109920" x="8439150" y="3784600"/>
          <p14:tracePt t="109937" x="8489950" y="3835400"/>
          <p14:tracePt t="109953" x="8515350" y="3860800"/>
          <p14:tracePt t="109970" x="8566150" y="3917950"/>
          <p14:tracePt t="109987" x="8591550" y="3949700"/>
          <p14:tracePt t="110003" x="8642350" y="4000500"/>
          <p14:tracePt t="110020" x="8661400" y="4032250"/>
          <p14:tracePt t="110038" x="8674100" y="4044950"/>
          <p14:tracePt t="110054" x="8686800" y="4064000"/>
          <p14:tracePt t="110070" x="8686800" y="4070350"/>
          <p14:tracePt t="110555" x="8680450" y="4057650"/>
          <p14:tracePt t="110561" x="8667750" y="4032250"/>
          <p14:tracePt t="110570" x="8655050" y="4006850"/>
          <p14:tracePt t="110587" x="8616950" y="3981450"/>
          <p14:tracePt t="110604" x="8585200" y="3937000"/>
          <p14:tracePt t="110620" x="8566150" y="3924300"/>
          <p14:tracePt t="110637" x="8547100" y="3917950"/>
          <p14:tracePt t="110654" x="8540750" y="3905250"/>
          <p14:tracePt t="110670" x="8521700" y="3905250"/>
          <p14:tracePt t="110687" x="8509000" y="3898900"/>
          <p14:tracePt t="110704" x="8496300" y="3892550"/>
          <p14:tracePt t="110721" x="8477250" y="3892550"/>
          <p14:tracePt t="110737" x="8451850" y="3886200"/>
          <p14:tracePt t="110754" x="8426450" y="3879850"/>
          <p14:tracePt t="110770" x="8401050" y="3879850"/>
          <p14:tracePt t="110788" x="8375650" y="3867150"/>
          <p14:tracePt t="110804" x="8362950" y="3867150"/>
          <p14:tracePt t="110820" x="8350250" y="3867150"/>
          <p14:tracePt t="110837" x="8343900" y="3867150"/>
          <p14:tracePt t="110854" x="8324850" y="3867150"/>
          <p14:tracePt t="110887" x="8312150" y="3867150"/>
          <p14:tracePt t="110904" x="8299450" y="3867150"/>
          <p14:tracePt t="110920" x="8293100" y="3867150"/>
          <p14:tracePt t="110937" x="8286750" y="3873500"/>
          <p14:tracePt t="110954" x="8267700" y="3886200"/>
          <p14:tracePt t="110970" x="8255000" y="3905250"/>
          <p14:tracePt t="110987" x="8255000" y="3917950"/>
          <p14:tracePt t="111004" x="8255000" y="3924300"/>
          <p14:tracePt t="111208" x="8242300" y="3911600"/>
          <p14:tracePt t="111215" x="8242300" y="3892550"/>
          <p14:tracePt t="111222" x="8235950" y="3879850"/>
          <p14:tracePt t="111237" x="8229600" y="3854450"/>
          <p14:tracePt t="111254" x="8223250" y="3822700"/>
          <p14:tracePt t="111271" x="8216900" y="3790950"/>
          <p14:tracePt t="111287" x="8216900" y="3778250"/>
          <p14:tracePt t="111420" x="8216900" y="3784600"/>
          <p14:tracePt t="111427" x="8216900" y="3790950"/>
          <p14:tracePt t="111437" x="8216900" y="3803650"/>
          <p14:tracePt t="111454" x="8261350" y="3848100"/>
          <p14:tracePt t="111471" x="8274050" y="3873500"/>
          <p14:tracePt t="111487" x="8286750" y="3886200"/>
          <p14:tracePt t="111505" x="8286750" y="3905250"/>
          <p14:tracePt t="111521" x="8286750" y="3917950"/>
          <p14:tracePt t="111538" x="8293100" y="3917950"/>
          <p14:tracePt t="111554" x="8293100" y="3930650"/>
          <p14:tracePt t="111682" x="8293100" y="3917950"/>
          <p14:tracePt t="111690" x="8293100" y="3905250"/>
          <p14:tracePt t="111697" x="8293100" y="3867150"/>
          <p14:tracePt t="111704" x="8293100" y="3841750"/>
          <p14:tracePt t="111720" x="8293100" y="3784600"/>
          <p14:tracePt t="111737" x="8286750" y="3746500"/>
          <p14:tracePt t="111754" x="8286750" y="3721100"/>
          <p14:tracePt t="114086" x="8305800" y="3721100"/>
          <p14:tracePt t="114092" x="8362950" y="3721100"/>
          <p14:tracePt t="114104" x="8407400" y="3721100"/>
          <p14:tracePt t="114121" x="8534400" y="3721100"/>
          <p14:tracePt t="114138" x="8566150" y="3721100"/>
          <p14:tracePt t="114154" x="8597900" y="3721100"/>
          <p14:tracePt t="114171" x="8629650" y="3708400"/>
          <p14:tracePt t="114188" x="8655050" y="3695700"/>
          <p14:tracePt t="114204" x="8680450" y="3695700"/>
          <p14:tracePt t="114221" x="8705850" y="3695700"/>
          <p14:tracePt t="114238" x="8775700" y="3714750"/>
          <p14:tracePt t="114254" x="8826500" y="3740150"/>
          <p14:tracePt t="114271" x="8851900" y="3771900"/>
          <p14:tracePt t="114288" x="8890000" y="3803650"/>
          <p14:tracePt t="114304" x="8921750" y="3835400"/>
          <p14:tracePt t="114321" x="8940800" y="3854450"/>
          <p14:tracePt t="114338" x="8953500" y="3879850"/>
          <p14:tracePt t="114356" x="8972550" y="3917950"/>
          <p14:tracePt t="114371" x="8985250" y="3968750"/>
          <p14:tracePt t="114388" x="9010650" y="4032250"/>
          <p14:tracePt t="114405" x="9023350" y="4089400"/>
          <p14:tracePt t="114422" x="9036050" y="4152900"/>
          <p14:tracePt t="114438" x="9036050" y="4178300"/>
          <p14:tracePt t="114454" x="9036050" y="4191000"/>
          <p14:tracePt t="114471" x="9048750" y="4216400"/>
          <p14:tracePt t="114488" x="9074150" y="4254500"/>
          <p14:tracePt t="114505" x="9086850" y="4292600"/>
          <p14:tracePt t="114521" x="9099550" y="4330700"/>
          <p14:tracePt t="114539" x="9124950" y="4400550"/>
          <p14:tracePt t="114554" x="9144000" y="4451350"/>
          <p14:tracePt t="114571" x="9156700" y="4483100"/>
          <p14:tracePt t="114588" x="9156700" y="4508500"/>
          <p14:tracePt t="114605" x="9169400" y="4527550"/>
          <p14:tracePt t="114621" x="9175750" y="4540250"/>
          <p14:tracePt t="114638" x="9188450" y="4559300"/>
          <p14:tracePt t="114654" x="9207500" y="4584700"/>
          <p14:tracePt t="114671" x="9226550" y="4629150"/>
          <p14:tracePt t="114688" x="9245600" y="4679950"/>
          <p14:tracePt t="114705" x="9290050" y="4756150"/>
          <p14:tracePt t="114722" x="9315450" y="4838700"/>
          <p14:tracePt t="114738" x="9321800" y="4876800"/>
          <p14:tracePt t="114755" x="9328150" y="4883150"/>
          <p14:tracePt t="114771" x="9328150" y="4895850"/>
          <p14:tracePt t="114788" x="9340850" y="4914900"/>
          <p14:tracePt t="114804" x="9347200" y="4927600"/>
          <p14:tracePt t="114821" x="9359900" y="4940300"/>
          <p14:tracePt t="114838" x="9366250" y="4959350"/>
          <p14:tracePt t="114854" x="9385300" y="5010150"/>
          <p14:tracePt t="114871" x="9417050" y="5067300"/>
          <p14:tracePt t="114888" x="9429750" y="5105400"/>
          <p14:tracePt t="114904" x="9442450" y="5156200"/>
          <p14:tracePt t="114921" x="9461500" y="5207000"/>
          <p14:tracePt t="114938" x="9486900" y="5232400"/>
          <p14:tracePt t="114955" x="9493250" y="5251450"/>
          <p14:tracePt t="114972" x="9512300" y="5270500"/>
          <p14:tracePt t="114988" x="9525000" y="5283200"/>
          <p14:tracePt t="115005" x="9556750" y="5308600"/>
          <p14:tracePt t="115021" x="9569450" y="5340350"/>
          <p14:tracePt t="115038" x="9588500" y="5384800"/>
          <p14:tracePt t="115054" x="9607550" y="5416550"/>
          <p14:tracePt t="115071" x="9620250" y="5441950"/>
          <p14:tracePt t="115088" x="9639300" y="5486400"/>
          <p14:tracePt t="115104" x="9658350" y="5518150"/>
          <p14:tracePt t="115121" x="9658350" y="5549900"/>
          <p14:tracePt t="115138" x="9658350" y="5562600"/>
          <p14:tracePt t="115154" x="9677400" y="5581650"/>
          <p14:tracePt t="115171" x="9683750" y="5613400"/>
          <p14:tracePt t="115188" x="9690100" y="5632450"/>
          <p14:tracePt t="115205" x="9702800" y="5670550"/>
          <p14:tracePt t="115221" x="9709150" y="5695950"/>
          <p14:tracePt t="115238" x="9715500" y="5715000"/>
          <p14:tracePt t="115255" x="9715500" y="5746750"/>
          <p14:tracePt t="115271" x="9721850" y="5784850"/>
          <p14:tracePt t="115288" x="9728200" y="5816600"/>
          <p14:tracePt t="115305" x="9740900" y="5842000"/>
          <p14:tracePt t="115309" x="9740900" y="5861050"/>
          <p14:tracePt t="115321" x="9747250" y="5873750"/>
          <p14:tracePt t="115338" x="9747250" y="5905500"/>
          <p14:tracePt t="115355" x="9747250" y="5918200"/>
          <p14:tracePt t="115371" x="9747250" y="5937250"/>
          <p14:tracePt t="115388" x="9747250" y="5956300"/>
          <p14:tracePt t="115405" x="9747250" y="5962650"/>
          <p14:tracePt t="115421" x="9747250" y="5981700"/>
          <p14:tracePt t="115438" x="9747250" y="5994400"/>
          <p14:tracePt t="115454" x="9747250" y="6007100"/>
          <p14:tracePt t="115471" x="9747250" y="6019800"/>
          <p14:tracePt t="115488" x="9747250" y="6045200"/>
          <p14:tracePt t="115504" x="9740900" y="6064250"/>
          <p14:tracePt t="115521" x="9728200" y="6076950"/>
          <p14:tracePt t="115538" x="9715500" y="6102350"/>
          <p14:tracePt t="115554" x="9702800" y="6121400"/>
          <p14:tracePt t="115571" x="9696450" y="6134100"/>
          <p14:tracePt t="115588" x="9677400" y="6153150"/>
          <p14:tracePt t="115605" x="9664700" y="6165850"/>
          <p14:tracePt t="115621" x="9652000" y="6178550"/>
          <p14:tracePt t="115638" x="9639300" y="6191250"/>
          <p14:tracePt t="115654" x="9607550" y="6210300"/>
          <p14:tracePt t="115671" x="9563100" y="6223000"/>
          <p14:tracePt t="115689" x="9493250" y="6248400"/>
          <p14:tracePt t="115704" x="9455150" y="6261100"/>
          <p14:tracePt t="115721" x="9429750" y="6273800"/>
          <p14:tracePt t="115738" x="9398000" y="6292850"/>
          <p14:tracePt t="115756" x="9334500" y="6311900"/>
          <p14:tracePt t="115771" x="9290050" y="6330950"/>
          <p14:tracePt t="115788" x="9245600" y="6330950"/>
          <p14:tracePt t="115805" x="9194800" y="6330950"/>
          <p14:tracePt t="115810" x="9175750" y="6330950"/>
          <p14:tracePt t="115821" x="9124950" y="6330950"/>
          <p14:tracePt t="115838" x="9086850" y="6330950"/>
          <p14:tracePt t="115855" x="9017000" y="6324600"/>
          <p14:tracePt t="115872" x="8820150" y="6299200"/>
          <p14:tracePt t="115888" x="8718550" y="6292850"/>
          <p14:tracePt t="115904" x="8636000" y="6280150"/>
          <p14:tracePt t="115921" x="8553450" y="6280150"/>
          <p14:tracePt t="115938" x="8426450" y="6261100"/>
          <p14:tracePt t="115954" x="8356600" y="6248400"/>
          <p14:tracePt t="115971" x="8305800" y="6242050"/>
          <p14:tracePt t="115988" x="8255000" y="6229350"/>
          <p14:tracePt t="116005" x="8197850" y="6210300"/>
          <p14:tracePt t="116021" x="8166100" y="6178550"/>
          <p14:tracePt t="116038" x="8121650" y="6146800"/>
          <p14:tracePt t="116057" x="8039100" y="6051550"/>
          <p14:tracePt t="116071" x="7981950" y="5994400"/>
          <p14:tracePt t="116088" x="7918450" y="5956300"/>
          <p14:tracePt t="116104" x="7886700" y="5918200"/>
          <p14:tracePt t="116121" x="7835900" y="5873750"/>
          <p14:tracePt t="116138" x="7810500" y="5842000"/>
          <p14:tracePt t="116154" x="7772400" y="5797550"/>
          <p14:tracePt t="116171" x="7740650" y="5734050"/>
          <p14:tracePt t="116188" x="7708900" y="5619750"/>
          <p14:tracePt t="116205" x="7683500" y="5568950"/>
          <p14:tracePt t="116221" x="7670800" y="5537200"/>
          <p14:tracePt t="116238" x="7651750" y="5499100"/>
          <p14:tracePt t="116255" x="7651750" y="5454650"/>
          <p14:tracePt t="116273" x="7651750" y="5416550"/>
          <p14:tracePt t="116288" x="7651750" y="5384800"/>
          <p14:tracePt t="116305" x="7658100" y="5327650"/>
          <p14:tracePt t="116322" x="7670800" y="5295900"/>
          <p14:tracePt t="116339" x="7702550" y="5251450"/>
          <p14:tracePt t="116356" x="7740650" y="5200650"/>
          <p14:tracePt t="116371" x="7785100" y="5175250"/>
          <p14:tracePt t="116388" x="7829550" y="5137150"/>
          <p14:tracePt t="116405" x="7899400" y="5124450"/>
          <p14:tracePt t="116422" x="8013700" y="5092700"/>
          <p14:tracePt t="116438" x="8058150" y="5054600"/>
          <p14:tracePt t="116455" x="8108950" y="5016500"/>
          <p14:tracePt t="116472" x="8159750" y="4959350"/>
          <p14:tracePt t="116488" x="8235950" y="4889500"/>
          <p14:tracePt t="116506" x="8261350" y="4864100"/>
          <p14:tracePt t="116522" x="8286750" y="4851400"/>
          <p14:tracePt t="116539" x="8343900" y="4819650"/>
          <p14:tracePt t="116555" x="8375650" y="4800600"/>
          <p14:tracePt t="116572" x="8394700" y="4794250"/>
          <p14:tracePt t="116588" x="8413750" y="4781550"/>
          <p14:tracePt t="116605" x="8432800" y="4762500"/>
          <p14:tracePt t="116622" x="8432800" y="4749800"/>
          <p14:tracePt t="116638" x="8445500" y="4743450"/>
          <p14:tracePt t="116656" x="8464550" y="4718050"/>
          <p14:tracePt t="116672" x="8477250" y="4667250"/>
          <p14:tracePt t="116688" x="8502650" y="4597400"/>
          <p14:tracePt t="116705" x="8521700" y="4527550"/>
          <p14:tracePt t="116722" x="8553450" y="4464050"/>
          <p14:tracePt t="116738" x="8578850" y="4432300"/>
          <p14:tracePt t="116755" x="8597900" y="4425950"/>
          <p14:tracePt t="116772" x="8610600" y="4413250"/>
          <p14:tracePt t="116789" x="8642350" y="4381500"/>
          <p14:tracePt t="116805" x="8661400" y="4362450"/>
          <p14:tracePt t="116811" x="8667750" y="4349750"/>
          <p14:tracePt t="116822" x="8680450" y="4318000"/>
          <p14:tracePt t="116840" x="8743950" y="4191000"/>
          <p14:tracePt t="116855" x="8775700" y="4114800"/>
          <p14:tracePt t="116872" x="8794750" y="4070350"/>
          <p14:tracePt t="116888" x="8807450" y="4044950"/>
          <p14:tracePt t="116906" x="8826500" y="4013200"/>
          <p14:tracePt t="116922" x="8839200" y="4000500"/>
          <p14:tracePt t="116938" x="8858250" y="3994150"/>
          <p14:tracePt t="116955" x="8864600" y="3981450"/>
          <p14:tracePt t="116972" x="8896350" y="3962400"/>
          <p14:tracePt t="116988" x="8953500" y="3943350"/>
          <p14:tracePt t="117005" x="9036050" y="3930650"/>
          <p14:tracePt t="117024" x="9156700" y="3943350"/>
          <p14:tracePt t="117038" x="9194800" y="3962400"/>
          <p14:tracePt t="117055" x="9226550" y="3981450"/>
          <p14:tracePt t="117072" x="9251950" y="4000500"/>
          <p14:tracePt t="117089" x="9271000" y="4025900"/>
          <p14:tracePt t="117105" x="9271000" y="4044950"/>
          <p14:tracePt t="117122" x="9290050" y="4076700"/>
          <p14:tracePt t="117138" x="9309100" y="4133850"/>
          <p14:tracePt t="117155" x="9315450" y="4216400"/>
          <p14:tracePt t="117172" x="9321800" y="4267200"/>
          <p14:tracePt t="117188" x="9334500" y="4292600"/>
          <p14:tracePt t="117206" x="9372600" y="4375150"/>
          <p14:tracePt t="117222" x="9410700" y="4483100"/>
          <p14:tracePt t="117238" x="9423400" y="4591050"/>
          <p14:tracePt t="117255" x="9436100" y="4641850"/>
          <p14:tracePt t="117272" x="9436100" y="4692650"/>
          <p14:tracePt t="117290" x="9436100" y="4711700"/>
          <p14:tracePt t="117305" x="9436100" y="4743450"/>
          <p14:tracePt t="117311" x="9436100" y="4756150"/>
          <p14:tracePt t="117323" x="9436100" y="4768850"/>
          <p14:tracePt t="117338" x="9455150" y="4826000"/>
          <p14:tracePt t="117355" x="9467850" y="4895850"/>
          <p14:tracePt t="117372" x="9474200" y="4959350"/>
          <p14:tracePt t="117389" x="9486900" y="5016500"/>
          <p14:tracePt t="117405" x="9493250" y="5041900"/>
          <p14:tracePt t="117422" x="9493250" y="5060950"/>
          <p14:tracePt t="117439" x="9499600" y="5086350"/>
          <p14:tracePt t="117455" x="9525000" y="5124450"/>
          <p14:tracePt t="117472" x="9544050" y="5175250"/>
          <p14:tracePt t="117489" x="9556750" y="5226050"/>
          <p14:tracePt t="117508" x="9575800" y="5302250"/>
          <p14:tracePt t="117522" x="9601200" y="5340350"/>
          <p14:tracePt t="117539" x="9607550" y="5372100"/>
          <p14:tracePt t="117555" x="9607550" y="5391150"/>
          <p14:tracePt t="117572" x="9613900" y="5403850"/>
          <p14:tracePt t="117588" x="9620250" y="5429250"/>
          <p14:tracePt t="117605" x="9626600" y="5448300"/>
          <p14:tracePt t="117622" x="9639300" y="5480050"/>
          <p14:tracePt t="117639" x="9671050" y="5537200"/>
          <p14:tracePt t="117655" x="9683750" y="5588000"/>
          <p14:tracePt t="117672" x="9696450" y="5638800"/>
          <p14:tracePt t="117690" x="9721850" y="5689600"/>
          <p14:tracePt t="117705" x="9721850" y="5721350"/>
          <p14:tracePt t="117722" x="9721850" y="5740400"/>
          <p14:tracePt t="117739" x="9721850" y="5765800"/>
          <p14:tracePt t="117756" x="9721850" y="5784850"/>
          <p14:tracePt t="117773" x="9721850" y="5810250"/>
          <p14:tracePt t="117789" x="9721850" y="5835650"/>
          <p14:tracePt t="117806" x="9721850" y="5861050"/>
          <p14:tracePt t="117811" x="9721850" y="5873750"/>
          <p14:tracePt t="117822" x="9721850" y="5892800"/>
          <p14:tracePt t="117839" x="9721850" y="5905500"/>
          <p14:tracePt t="117855" x="9721850" y="5930900"/>
          <p14:tracePt t="117873" x="9721850" y="5975350"/>
          <p14:tracePt t="117889" x="9721850" y="5994400"/>
          <p14:tracePt t="117905" x="9721850" y="6019800"/>
          <p14:tracePt t="117922" x="9721850" y="6026150"/>
          <p14:tracePt t="117939" x="9715500" y="6038850"/>
          <p14:tracePt t="117955" x="9709150" y="6057900"/>
          <p14:tracePt t="117972" x="9709150" y="6070600"/>
          <p14:tracePt t="117990" x="9702800" y="6083300"/>
          <p14:tracePt t="118005" x="9690100" y="6089650"/>
          <p14:tracePt t="118022" x="9690100" y="6102350"/>
          <p14:tracePt t="118039" x="9671050" y="6108700"/>
          <p14:tracePt t="118057" x="9645650" y="6134100"/>
          <p14:tracePt t="118072" x="9620250" y="6146800"/>
          <p14:tracePt t="118089" x="9569450" y="6159500"/>
          <p14:tracePt t="118107" x="9518650" y="6178550"/>
          <p14:tracePt t="118122" x="9467850" y="6197600"/>
          <p14:tracePt t="118139" x="9398000" y="6216650"/>
          <p14:tracePt t="118155" x="9347200" y="6229350"/>
          <p14:tracePt t="118173" x="9283700" y="6235700"/>
          <p14:tracePt t="118189" x="9251950" y="6235700"/>
          <p14:tracePt t="118205" x="9207500" y="6242050"/>
          <p14:tracePt t="118222" x="9124950" y="6242050"/>
          <p14:tracePt t="118239" x="9010650" y="6242050"/>
          <p14:tracePt t="118255" x="8959850" y="6242050"/>
          <p14:tracePt t="118272" x="8909050" y="6242050"/>
          <p14:tracePt t="118290" x="8807450" y="6242050"/>
          <p14:tracePt t="118305" x="8724900" y="6235700"/>
          <p14:tracePt t="118322" x="8667750" y="6229350"/>
          <p14:tracePt t="118338" x="8616950" y="6216650"/>
          <p14:tracePt t="118356" x="8559800" y="6203950"/>
          <p14:tracePt t="118372" x="8534400" y="6191250"/>
          <p14:tracePt t="118388" x="8509000" y="6178550"/>
          <p14:tracePt t="118405" x="8477250" y="6165850"/>
          <p14:tracePt t="118422" x="8401050" y="6140450"/>
          <p14:tracePt t="118438" x="8362950" y="6121400"/>
          <p14:tracePt t="118455" x="8312150" y="6089650"/>
          <p14:tracePt t="118472" x="8267700" y="6070600"/>
          <p14:tracePt t="118488" x="8223250" y="6013450"/>
          <p14:tracePt t="118505" x="8197850" y="5969000"/>
          <p14:tracePt t="118522" x="8178800" y="5930900"/>
          <p14:tracePt t="118539" x="8166100" y="5873750"/>
          <p14:tracePt t="118555" x="8159750" y="5842000"/>
          <p14:tracePt t="118572" x="8159750" y="5810250"/>
          <p14:tracePt t="118588" x="8159750" y="5791200"/>
          <p14:tracePt t="118605" x="8159750" y="5753100"/>
          <p14:tracePt t="118622" x="8159750" y="5721350"/>
          <p14:tracePt t="118638" x="8159750" y="5676900"/>
          <p14:tracePt t="118655" x="8159750" y="5613400"/>
          <p14:tracePt t="118672" x="8185150" y="5524500"/>
          <p14:tracePt t="118688" x="8191500" y="5473700"/>
          <p14:tracePt t="118705" x="8210550" y="5448300"/>
          <p14:tracePt t="118722" x="8210550" y="5416550"/>
          <p14:tracePt t="118739" x="8210550" y="5397500"/>
          <p14:tracePt t="118756" x="8210550" y="5391150"/>
          <p14:tracePt t="118772" x="8210550" y="5378450"/>
          <p14:tracePt t="118789" x="8229600" y="5346700"/>
          <p14:tracePt t="118805" x="8242300" y="5321300"/>
          <p14:tracePt t="118811" x="8248650" y="5308600"/>
          <p14:tracePt t="118822" x="8255000" y="5295900"/>
          <p14:tracePt t="118839" x="8286750" y="5251450"/>
          <p14:tracePt t="118855" x="8318500" y="5213350"/>
          <p14:tracePt t="118872" x="8369300" y="5175250"/>
          <p14:tracePt t="118889" x="8407400" y="5156200"/>
          <p14:tracePt t="118907" x="8464550" y="5105400"/>
          <p14:tracePt t="118922" x="8496300" y="5092700"/>
          <p14:tracePt t="118939" x="8521700" y="5060950"/>
          <p14:tracePt t="118956" x="8547100" y="5048250"/>
          <p14:tracePt t="118972" x="8578850" y="5035550"/>
          <p14:tracePt t="118989" x="8591550" y="5022850"/>
          <p14:tracePt t="119005" x="8597900" y="5022850"/>
          <p14:tracePt t="120496" x="8597900" y="5035550"/>
          <p14:tracePt t="120504" x="8597900" y="5054600"/>
          <p14:tracePt t="120511" x="8597900" y="5080000"/>
          <p14:tracePt t="120522" x="8597900" y="5105400"/>
          <p14:tracePt t="120539" x="8597900" y="5181600"/>
          <p14:tracePt t="120556" x="8597900" y="5232400"/>
          <p14:tracePt t="120572" x="8591550" y="5270500"/>
          <p14:tracePt t="120589" x="8578850" y="5321300"/>
          <p14:tracePt t="120605" x="8559800" y="5372100"/>
          <p14:tracePt t="120622" x="8540750" y="5410200"/>
          <p14:tracePt t="120639" x="8521700" y="5518150"/>
          <p14:tracePt t="120657" x="8521700" y="5734050"/>
          <p14:tracePt t="120672" x="8521700" y="5784850"/>
          <p14:tracePt t="120689" x="8521700" y="5848350"/>
          <p14:tracePt t="120706" x="8553450" y="5994400"/>
          <p14:tracePt t="120723" x="8559800" y="6153150"/>
          <p14:tracePt t="120739" x="8559800" y="6210300"/>
          <p14:tracePt t="120755" x="8559800" y="6242050"/>
          <p14:tracePt t="120773" x="8559800" y="6267450"/>
          <p14:tracePt t="120789" x="8547100" y="6311900"/>
          <p14:tracePt t="120806" x="8534400" y="6356350"/>
          <p14:tracePt t="120822" x="8515350" y="6426200"/>
          <p14:tracePt t="120840" x="8458200" y="6534150"/>
          <p14:tracePt t="120856" x="8426450" y="6584950"/>
          <p14:tracePt t="120872" x="8407400" y="6610350"/>
          <p14:tracePt t="120889" x="8388350" y="6642100"/>
          <p14:tracePt t="120906" x="8362950" y="6654800"/>
          <p14:tracePt t="120922" x="8350250" y="6667500"/>
          <p14:tracePt t="120939" x="8324850" y="6686550"/>
          <p14:tracePt t="120956" x="8299450" y="6686550"/>
          <p14:tracePt t="120972" x="8248650" y="6686550"/>
          <p14:tracePt t="120989" x="8204200" y="6686550"/>
          <p14:tracePt t="121007" x="8153400" y="6680200"/>
          <p14:tracePt t="121023" x="8089900" y="6642100"/>
          <p14:tracePt t="121039" x="8032750" y="6572250"/>
          <p14:tracePt t="121056" x="8001000" y="6502400"/>
          <p14:tracePt t="121072" x="7962900" y="6445250"/>
          <p14:tracePt t="121089" x="7918450" y="6388100"/>
          <p14:tracePt t="121106" x="7905750" y="6369050"/>
          <p14:tracePt t="121122" x="7886700" y="6350000"/>
          <p14:tracePt t="121139" x="7874000" y="6343650"/>
          <p14:tracePt t="121155" x="7861300" y="6324600"/>
          <p14:tracePt t="121172" x="7848600" y="6292850"/>
          <p14:tracePt t="121189" x="7829550" y="6273800"/>
          <p14:tracePt t="121206" x="7816850" y="6248400"/>
          <p14:tracePt t="121222" x="7816850" y="6235700"/>
          <p14:tracePt t="121297" x="7810500" y="6235700"/>
          <p14:tracePt t="121501" x="7804150" y="6229350"/>
          <p14:tracePt t="121510" x="7804150" y="6223000"/>
          <p14:tracePt t="121522" x="7804150" y="6210300"/>
          <p14:tracePt t="121539" x="7797800" y="6203950"/>
          <p14:tracePt t="121556" x="7797800" y="6197600"/>
          <p14:tracePt t="121572" x="7797800" y="6184900"/>
          <p14:tracePt t="121589" x="7791450" y="6172200"/>
          <p14:tracePt t="121605" x="7791450" y="6165850"/>
          <p14:tracePt t="121622" x="7778750" y="6159500"/>
          <p14:tracePt t="121639" x="7778750" y="6153150"/>
          <p14:tracePt t="121714" x="7785100" y="6153150"/>
          <p14:tracePt t="121721" x="7797800" y="6153150"/>
          <p14:tracePt t="121729" x="7810500" y="6153150"/>
          <p14:tracePt t="121739" x="7829550" y="6159500"/>
          <p14:tracePt t="121758" x="7924800" y="6229350"/>
          <p14:tracePt t="121773" x="7994650" y="6299200"/>
          <p14:tracePt t="121789" x="8032750" y="6330950"/>
          <p14:tracePt t="121809" x="8051800" y="6350000"/>
          <p14:tracePt t="121823" x="8058150" y="6369050"/>
          <p14:tracePt t="121839" x="8058150" y="6381750"/>
          <p14:tracePt t="121856" x="8064500" y="6394450"/>
          <p14:tracePt t="121873" x="8089900" y="6407150"/>
          <p14:tracePt t="121889" x="8115300" y="6432550"/>
          <p14:tracePt t="121907" x="8166100" y="6464300"/>
          <p14:tracePt t="121923" x="8229600" y="6502400"/>
          <p14:tracePt t="121939" x="8305800" y="6553200"/>
          <p14:tracePt t="121956" x="8331200" y="6591300"/>
          <p14:tracePt t="121973" x="8356600" y="6616700"/>
          <p14:tracePt t="121991" x="8394700" y="6654800"/>
          <p14:tracePt t="122006" x="8401050" y="6667500"/>
          <p14:tracePt t="122023" x="8439150" y="6680200"/>
          <p14:tracePt t="122039" x="8464550" y="6692900"/>
          <p14:tracePt t="122056" x="8528050" y="6718300"/>
          <p14:tracePt t="122073" x="8566150" y="6718300"/>
          <p14:tracePt t="122089" x="8616950" y="6718300"/>
          <p14:tracePt t="122106" x="8661400" y="6718300"/>
          <p14:tracePt t="122123" x="8705850" y="6718300"/>
          <p14:tracePt t="122139" x="8731250" y="6718300"/>
          <p14:tracePt t="122156" x="8743950" y="6718300"/>
          <p14:tracePt t="122173" x="8775700" y="6718300"/>
          <p14:tracePt t="122189" x="8782050" y="6718300"/>
          <p14:tracePt t="122206" x="8801100" y="6718300"/>
          <p14:tracePt t="122223" x="8813800" y="6718300"/>
          <p14:tracePt t="122240" x="8839200" y="6718300"/>
          <p14:tracePt t="122256" x="8864600" y="6718300"/>
          <p14:tracePt t="122273" x="8915400" y="6699250"/>
          <p14:tracePt t="122291" x="8978900" y="6661150"/>
          <p14:tracePt t="122306" x="9004300" y="6642100"/>
          <p14:tracePt t="122323" x="9042400" y="6623050"/>
          <p14:tracePt t="122339" x="9055100" y="6610350"/>
          <p14:tracePt t="122357" x="9067800" y="6604000"/>
          <p14:tracePt t="122418" x="9074150" y="6604000"/>
          <p14:tracePt t="122659" x="9048750" y="6604000"/>
          <p14:tracePt t="122668" x="9004300" y="6610350"/>
          <p14:tracePt t="122675" x="8953500" y="6616700"/>
          <p14:tracePt t="122690" x="8832850" y="6648450"/>
          <p14:tracePt t="122706" x="8737600" y="6654800"/>
          <p14:tracePt t="122723" x="8655050" y="6654800"/>
          <p14:tracePt t="122739" x="8610600" y="6648450"/>
          <p14:tracePt t="122757" x="8559800" y="6623050"/>
          <p14:tracePt t="122773" x="8483600" y="6604000"/>
          <p14:tracePt t="122789" x="8413750" y="6572250"/>
          <p14:tracePt t="122806" x="8369300" y="6553200"/>
          <p14:tracePt t="122811" x="8343900" y="6540500"/>
          <p14:tracePt t="122823" x="8318500" y="6534150"/>
          <p14:tracePt t="122840" x="8274050" y="6515100"/>
          <p14:tracePt t="122856" x="8248650" y="6502400"/>
          <p14:tracePt t="122873" x="8223250" y="6496050"/>
          <p14:tracePt t="122889" x="8185150" y="6477000"/>
          <p14:tracePt t="122907" x="8140700" y="6464300"/>
          <p14:tracePt t="122923" x="8115300" y="6457950"/>
          <p14:tracePt t="122940" x="8089900" y="6445250"/>
          <p14:tracePt t="122958" x="8045450" y="6413500"/>
          <p14:tracePt t="122973" x="8007350" y="6400800"/>
          <p14:tracePt t="122990" x="7981950" y="6388100"/>
          <p14:tracePt t="123006" x="7956550" y="6362700"/>
          <p14:tracePt t="123024" x="7931150" y="6324600"/>
          <p14:tracePt t="123040" x="7918450" y="6305550"/>
          <p14:tracePt t="123056" x="7905750" y="6286500"/>
          <p14:tracePt t="123121" x="7899400" y="6280150"/>
          <p14:tracePt t="123136" x="7893050" y="6273800"/>
          <p14:tracePt t="123143" x="7893050" y="6267450"/>
          <p14:tracePt t="123156" x="7880350" y="6254750"/>
          <p14:tracePt t="123173" x="7867650" y="6242050"/>
          <p14:tracePt t="123190" x="7861300" y="6229350"/>
          <p14:tracePt t="123207" x="7848600" y="6210300"/>
          <p14:tracePt t="123223" x="7848600" y="6203950"/>
          <p14:tracePt t="123319" x="7848600" y="6210300"/>
          <p14:tracePt t="123325" x="7848600" y="6216650"/>
          <p14:tracePt t="123332" x="7848600" y="6223000"/>
          <p14:tracePt t="123347" x="7854950" y="6235700"/>
          <p14:tracePt t="123356" x="7854950" y="6242050"/>
          <p14:tracePt t="123373" x="7854950" y="6248400"/>
          <p14:tracePt t="123390" x="7861300" y="6254750"/>
          <p14:tracePt t="123423" x="7874000" y="6267450"/>
          <p14:tracePt t="123439" x="7886700" y="6267450"/>
          <p14:tracePt t="123456" x="7912100" y="6292850"/>
          <p14:tracePt t="123473" x="7950200" y="6305550"/>
          <p14:tracePt t="123490" x="7975600" y="6324600"/>
          <p14:tracePt t="123507" x="7988300" y="6324600"/>
          <p14:tracePt t="123523" x="7994650" y="6324600"/>
          <p14:tracePt t="123556" x="8001000" y="6324600"/>
          <p14:tracePt t="123573" x="8026400" y="6324600"/>
          <p14:tracePt t="123589" x="8045450" y="6324600"/>
          <p14:tracePt t="123606" x="8096250" y="6337300"/>
          <p14:tracePt t="123623" x="8121650" y="6350000"/>
          <p14:tracePt t="123639" x="8172450" y="6362700"/>
          <p14:tracePt t="123656" x="8197850" y="6369050"/>
          <p14:tracePt t="123673" x="8229600" y="6375400"/>
          <p14:tracePt t="123690" x="8286750" y="6375400"/>
          <p14:tracePt t="123706" x="8350250" y="6381750"/>
          <p14:tracePt t="123723" x="8407400" y="6388100"/>
          <p14:tracePt t="123739" x="8458200" y="6388100"/>
          <p14:tracePt t="123757" x="8515350" y="6394450"/>
          <p14:tracePt t="123773" x="8559800" y="6394450"/>
          <p14:tracePt t="123789" x="8591550" y="6400800"/>
          <p14:tracePt t="123808" x="8686800" y="6400800"/>
          <p14:tracePt t="123823" x="8750300" y="6400800"/>
          <p14:tracePt t="123839" x="8820150" y="6419850"/>
          <p14:tracePt t="123856" x="8864600" y="6419850"/>
          <p14:tracePt t="123873" x="8934450" y="6438900"/>
          <p14:tracePt t="123889" x="8972550" y="6451600"/>
          <p14:tracePt t="123907" x="9036050" y="6457950"/>
          <p14:tracePt t="123923" x="9093200" y="6470650"/>
          <p14:tracePt t="123939" x="9144000" y="6477000"/>
          <p14:tracePt t="123956" x="9163050" y="6477000"/>
          <p14:tracePt t="123973" x="9175750" y="6477000"/>
          <p14:tracePt t="124050" x="9175750" y="6483350"/>
          <p14:tracePt t="124080" x="9175750" y="6496050"/>
          <p14:tracePt t="124088" x="9175750" y="6502400"/>
          <p14:tracePt t="124096" x="9175750" y="6508750"/>
          <p14:tracePt t="124108" x="9156700" y="6521450"/>
          <p14:tracePt t="124123" x="9105900" y="6534150"/>
          <p14:tracePt t="124140" x="9048750" y="6565900"/>
          <p14:tracePt t="124157" x="8985250" y="6578600"/>
          <p14:tracePt t="124174" x="8813800" y="6616700"/>
          <p14:tracePt t="124190" x="8674100" y="6623050"/>
          <p14:tracePt t="124206" x="8591550" y="6623050"/>
          <p14:tracePt t="124223" x="8547100" y="6623050"/>
          <p14:tracePt t="124240" x="8445500" y="6623050"/>
          <p14:tracePt t="124257" x="8362950" y="6591300"/>
          <p14:tracePt t="124273" x="8261350" y="6546850"/>
          <p14:tracePt t="124289" x="8191500" y="6521450"/>
          <p14:tracePt t="124306" x="8121650" y="6502400"/>
          <p14:tracePt t="124323" x="8089900" y="6477000"/>
          <p14:tracePt t="124339" x="8058150" y="6470650"/>
          <p14:tracePt t="124357" x="8045450" y="6470650"/>
          <p14:tracePt t="124373" x="8032750" y="6470650"/>
          <p14:tracePt t="124389" x="8020050" y="6464300"/>
          <p14:tracePt t="124406" x="8007350" y="6464300"/>
          <p14:tracePt t="124461" x="8013700" y="6464300"/>
          <p14:tracePt t="124469" x="8020050" y="6464300"/>
          <p14:tracePt t="124479" x="8032750" y="6457950"/>
          <p14:tracePt t="124490" x="8121650" y="6457950"/>
          <p14:tracePt t="124506" x="8299450" y="6457950"/>
          <p14:tracePt t="124523" x="8439150" y="6457950"/>
          <p14:tracePt t="124540" x="8591550" y="6457950"/>
          <p14:tracePt t="124556" x="8743950" y="6457950"/>
          <p14:tracePt t="124573" x="8839200" y="6457950"/>
          <p14:tracePt t="124589" x="8883650" y="6457950"/>
          <p14:tracePt t="124606" x="8940800" y="6457950"/>
          <p14:tracePt t="124623" x="8985250" y="6457950"/>
          <p14:tracePt t="124639" x="9036050" y="6457950"/>
          <p14:tracePt t="124656" x="9099550" y="6464300"/>
          <p14:tracePt t="124673" x="9131300" y="6464300"/>
          <p14:tracePt t="124690" x="9163050" y="6464300"/>
          <p14:tracePt t="124706" x="9175750" y="6464300"/>
          <p14:tracePt t="124723" x="9188450" y="6464300"/>
          <p14:tracePt t="126534" x="9175750" y="6470650"/>
          <p14:tracePt t="126542" x="9150350" y="6477000"/>
          <p14:tracePt t="126557" x="9093200" y="6477000"/>
          <p14:tracePt t="126574" x="9048750" y="6477000"/>
          <p14:tracePt t="126591" x="9017000" y="6477000"/>
          <p14:tracePt t="126607" x="8985250" y="6477000"/>
          <p14:tracePt t="126624" x="8972550" y="6477000"/>
          <p14:tracePt t="126640" x="8959850" y="6477000"/>
          <p14:tracePt t="126658" x="8947150" y="6477000"/>
          <p14:tracePt t="126674" x="8928100" y="6477000"/>
          <p14:tracePt t="126690" x="8921750" y="6477000"/>
          <p14:tracePt t="126706" x="8909050" y="6477000"/>
          <p14:tracePt t="126723" x="8890000" y="6477000"/>
          <p14:tracePt t="126740" x="8864600" y="6477000"/>
          <p14:tracePt t="126756" x="8845550" y="6477000"/>
          <p14:tracePt t="126773" x="8801100" y="6477000"/>
          <p14:tracePt t="126790" x="8756650" y="6477000"/>
          <p14:tracePt t="126806" x="8718550" y="6477000"/>
          <p14:tracePt t="126823" x="8693150" y="6477000"/>
          <p14:tracePt t="126840" x="8655050" y="6477000"/>
          <p14:tracePt t="126857" x="8642350" y="6483350"/>
          <p14:tracePt t="126873" x="8629650" y="6489700"/>
          <p14:tracePt t="126890" x="8610600" y="6496050"/>
          <p14:tracePt t="126907" x="8591550" y="6496050"/>
          <p14:tracePt t="126923" x="8585200" y="6496050"/>
          <p14:tracePt t="126940" x="8572500" y="6496050"/>
          <p14:tracePt t="127010" x="8572500" y="6502400"/>
          <p14:tracePt t="127025" x="8572500" y="6508750"/>
          <p14:tracePt t="127041" x="8572500" y="6521450"/>
          <p14:tracePt t="127047" x="8572500" y="6527800"/>
          <p14:tracePt t="127780" x="8578850" y="6527800"/>
          <p14:tracePt t="127790" x="8591550" y="6534150"/>
          <p14:tracePt t="127797" x="8604250" y="6534150"/>
          <p14:tracePt t="127809" x="8623300" y="6534150"/>
          <p14:tracePt t="127824" x="8636000" y="6534150"/>
          <p14:tracePt t="127840" x="8648700" y="6534150"/>
          <p14:tracePt t="127857" x="8661400" y="6540500"/>
          <p14:tracePt t="127874" x="8674100" y="6540500"/>
          <p14:tracePt t="127890" x="8680450" y="6546850"/>
          <p14:tracePt t="127907" x="8686800" y="6546850"/>
          <p14:tracePt t="127986" x="8686800" y="6534150"/>
          <p14:tracePt t="127995" x="8686800" y="6521450"/>
          <p14:tracePt t="128000" x="8667750" y="6496050"/>
          <p14:tracePt t="128010" x="8648700" y="6483350"/>
          <p14:tracePt t="128024" x="8623300" y="6457950"/>
          <p14:tracePt t="128040" x="8585200" y="6419850"/>
          <p14:tracePt t="128057" x="8559800" y="6375400"/>
          <p14:tracePt t="128074" x="8547100" y="6350000"/>
          <p14:tracePt t="128090" x="8534400" y="6299200"/>
          <p14:tracePt t="128108" x="8521700" y="6248400"/>
          <p14:tracePt t="128124" x="8521700" y="6172200"/>
          <p14:tracePt t="128141" x="8521700" y="6127750"/>
          <p14:tracePt t="128157" x="8534400" y="6076950"/>
          <p14:tracePt t="128174" x="8540750" y="5981700"/>
          <p14:tracePt t="128191" x="8547100" y="5930900"/>
          <p14:tracePt t="128207" x="8566150" y="5892800"/>
          <p14:tracePt t="128224" x="8578850" y="5854700"/>
          <p14:tracePt t="128240" x="8616950" y="5822950"/>
          <p14:tracePt t="128257" x="8655050" y="5810250"/>
          <p14:tracePt t="128274" x="8705850" y="5797550"/>
          <p14:tracePt t="128292" x="8782050" y="5816600"/>
          <p14:tracePt t="128307" x="8896350" y="5873750"/>
          <p14:tracePt t="128324" x="8997950" y="5949950"/>
          <p14:tracePt t="128341" x="9080500" y="6013450"/>
          <p14:tracePt t="128358" x="9137650" y="6070600"/>
          <p14:tracePt t="128374" x="9156700" y="6089650"/>
          <p14:tracePt t="128391" x="9163050" y="6115050"/>
          <p14:tracePt t="128407" x="9163050" y="6153150"/>
          <p14:tracePt t="128424" x="9163050" y="6235700"/>
          <p14:tracePt t="128441" x="9156700" y="6324600"/>
          <p14:tracePt t="128457" x="9124950" y="6400800"/>
          <p14:tracePt t="128475" x="9055100" y="6477000"/>
          <p14:tracePt t="128491" x="8972550" y="6540500"/>
          <p14:tracePt t="128507" x="8890000" y="6623050"/>
          <p14:tracePt t="128524" x="8813800" y="6692900"/>
          <p14:tracePt t="128541" x="8616950" y="6800850"/>
          <p14:tracePt t="128557" x="8483600" y="6838950"/>
          <p14:tracePt t="128574" x="8401050" y="6838950"/>
          <p14:tracePt t="128592" x="8331200" y="6807200"/>
          <p14:tracePt t="128608" x="8255000" y="6756400"/>
          <p14:tracePt t="128624" x="8172450" y="6692900"/>
          <p14:tracePt t="128641" x="8096250" y="6654800"/>
          <p14:tracePt t="128658" x="8026400" y="6597650"/>
          <p14:tracePt t="128674" x="7981950" y="6553200"/>
          <p14:tracePt t="128691" x="7924800" y="6457950"/>
          <p14:tracePt t="128707" x="7899400" y="6343650"/>
          <p14:tracePt t="128724" x="7867650" y="6242050"/>
          <p14:tracePt t="128741" x="7861300" y="6191250"/>
          <p14:tracePt t="128757" x="7861300" y="6115050"/>
          <p14:tracePt t="128775" x="7893050" y="5892800"/>
          <p14:tracePt t="128790" x="7899400" y="5810250"/>
          <p14:tracePt t="128807" x="7912100" y="5772150"/>
          <p14:tracePt t="128812" x="7918450" y="5759450"/>
          <p14:tracePt t="128824" x="7924800" y="5746750"/>
          <p14:tracePt t="128840" x="7950200" y="5721350"/>
          <p14:tracePt t="128857" x="8026400" y="5676900"/>
          <p14:tracePt t="128874" x="8077200" y="5638800"/>
          <p14:tracePt t="128891" x="8140700" y="5607050"/>
          <p14:tracePt t="128907" x="8210550" y="5581650"/>
          <p14:tracePt t="128924" x="8261350" y="5556250"/>
          <p14:tracePt t="128941" x="8305800" y="5543550"/>
          <p14:tracePt t="128958" x="8401050" y="5543550"/>
          <p14:tracePt t="128975" x="8458200" y="5543550"/>
          <p14:tracePt t="128991" x="8502650" y="5543550"/>
          <p14:tracePt t="129008" x="8553450" y="5543550"/>
          <p14:tracePt t="129024" x="8616950" y="5556250"/>
          <p14:tracePt t="129041" x="8680450" y="5600700"/>
          <p14:tracePt t="129057" x="8756650" y="5632450"/>
          <p14:tracePt t="129074" x="8832850" y="5670550"/>
          <p14:tracePt t="129091" x="8896350" y="5715000"/>
          <p14:tracePt t="129107" x="8934450" y="5772150"/>
          <p14:tracePt t="129124" x="8972550" y="5854700"/>
          <p14:tracePt t="129141" x="9004300" y="5962650"/>
          <p14:tracePt t="129157" x="9010650" y="6000750"/>
          <p14:tracePt t="129174" x="9010650" y="6026150"/>
          <p14:tracePt t="129191" x="9010650" y="6057900"/>
          <p14:tracePt t="129207" x="9010650" y="6096000"/>
          <p14:tracePt t="129224" x="9010650" y="6134100"/>
          <p14:tracePt t="129241" x="8991600" y="6216650"/>
          <p14:tracePt t="129259" x="8972550" y="6330950"/>
          <p14:tracePt t="129274" x="8953500" y="6381750"/>
          <p14:tracePt t="129291" x="8934450" y="6419850"/>
          <p14:tracePt t="129307" x="8909050" y="6451600"/>
          <p14:tracePt t="129312" x="8896350" y="6464300"/>
          <p14:tracePt t="129325" x="8851900" y="6496050"/>
          <p14:tracePt t="129341" x="8807450" y="6527800"/>
          <p14:tracePt t="129357" x="8750300" y="6565900"/>
          <p14:tracePt t="129374" x="8712200" y="6597650"/>
          <p14:tracePt t="129391" x="8629650" y="6623050"/>
          <p14:tracePt t="129407" x="8553450" y="6623050"/>
          <p14:tracePt t="129424" x="8483600" y="6623050"/>
          <p14:tracePt t="129442" x="8420100" y="6610350"/>
          <p14:tracePt t="129457" x="8382000" y="6597650"/>
          <p14:tracePt t="129474" x="8356600" y="6578600"/>
          <p14:tracePt t="129491" x="8318500" y="6546850"/>
          <p14:tracePt t="129508" x="8299450" y="6534150"/>
          <p14:tracePt t="129524" x="8293100" y="6534150"/>
          <p14:tracePt t="129729" x="8286750" y="6515100"/>
          <p14:tracePt t="129737" x="8280400" y="6496050"/>
          <p14:tracePt t="129745" x="8255000" y="6451600"/>
          <p14:tracePt t="129758" x="8229600" y="6400800"/>
          <p14:tracePt t="129774" x="8197850" y="6337300"/>
          <p14:tracePt t="129791" x="8172450" y="6286500"/>
          <p14:tracePt t="129808" x="8147050" y="6153150"/>
          <p14:tracePt t="129824" x="8147050" y="5949950"/>
          <p14:tracePt t="129841" x="8147050" y="5854700"/>
          <p14:tracePt t="129858" x="8159750" y="5803900"/>
          <p14:tracePt t="129874" x="8210550" y="5715000"/>
          <p14:tracePt t="129891" x="8242300" y="5638800"/>
          <p14:tracePt t="129907" x="8280400" y="5568950"/>
          <p14:tracePt t="129925" x="8343900" y="5511800"/>
          <p14:tracePt t="129941" x="8439150" y="5480050"/>
          <p14:tracePt t="129957" x="8559800" y="5448300"/>
          <p14:tracePt t="129974" x="8655050" y="5448300"/>
          <p14:tracePt t="129991" x="8731250" y="5467350"/>
          <p14:tracePt t="130008" x="8794750" y="5486400"/>
          <p14:tracePt t="130024" x="8870950" y="5524500"/>
          <p14:tracePt t="130041" x="8940800" y="5537200"/>
          <p14:tracePt t="130058" x="9029700" y="5575300"/>
          <p14:tracePt t="130074" x="9074150" y="5607050"/>
          <p14:tracePt t="130091" x="9112250" y="5632450"/>
          <p14:tracePt t="130108" x="9144000" y="5676900"/>
          <p14:tracePt t="130124" x="9163050" y="5702300"/>
          <p14:tracePt t="130141" x="9182100" y="5727700"/>
          <p14:tracePt t="130157" x="9226550" y="5810250"/>
          <p14:tracePt t="130174" x="9264650" y="5988050"/>
          <p14:tracePt t="130191" x="9277350" y="6051550"/>
          <p14:tracePt t="130208" x="9283700" y="6096000"/>
          <p14:tracePt t="130224" x="9283700" y="6127750"/>
          <p14:tracePt t="130241" x="9283700" y="6184900"/>
          <p14:tracePt t="130258" x="9277350" y="6210300"/>
          <p14:tracePt t="130274" x="9271000" y="6242050"/>
          <p14:tracePt t="130292" x="9258300" y="6280150"/>
          <p14:tracePt t="130308" x="9245600" y="6330950"/>
          <p14:tracePt t="130324" x="9220200" y="6375400"/>
          <p14:tracePt t="130341" x="9207500" y="6407150"/>
          <p14:tracePt t="130358" x="9188450" y="6457950"/>
          <p14:tracePt t="130374" x="9175750" y="6483350"/>
          <p14:tracePt t="130391" x="9163050" y="6489700"/>
          <p14:tracePt t="130409" x="9137650" y="6515100"/>
          <p14:tracePt t="130424" x="9105900" y="6527800"/>
          <p14:tracePt t="130441" x="9080500" y="6559550"/>
          <p14:tracePt t="130458" x="9055100" y="6578600"/>
          <p14:tracePt t="130475" x="9004300" y="6623050"/>
          <p14:tracePt t="130491" x="8959850" y="6648450"/>
          <p14:tracePt t="130508" x="8921750" y="6667500"/>
          <p14:tracePt t="130524" x="8883650" y="6680200"/>
          <p14:tracePt t="130541" x="8851900" y="6705600"/>
          <p14:tracePt t="130558" x="8845550" y="6705600"/>
          <p14:tracePt t="130574" x="8826500" y="6705600"/>
          <p14:tracePt t="130592" x="8807450" y="6705600"/>
          <p14:tracePt t="130608" x="8801100" y="6705600"/>
          <p14:tracePt t="130624" x="8788400" y="6705600"/>
          <p14:tracePt t="130641" x="8769350" y="6692900"/>
          <p14:tracePt t="130658" x="8756650" y="6686550"/>
          <p14:tracePt t="130674" x="8743950" y="6686550"/>
          <p14:tracePt t="130691" x="8737600" y="6686550"/>
          <p14:tracePt t="130710" x="8712200" y="6667500"/>
          <p14:tracePt t="130725" x="8705850" y="6654800"/>
          <p14:tracePt t="130741" x="8686800" y="6648450"/>
          <p14:tracePt t="130759" x="8655050" y="6623050"/>
          <p14:tracePt t="130776" x="8610600" y="6604000"/>
          <p14:tracePt t="130791" x="8578850" y="6591300"/>
          <p14:tracePt t="130808" x="8566150" y="6565900"/>
          <p14:tracePt t="130813" x="8559800" y="6553200"/>
          <p14:tracePt t="130824" x="8553450" y="6546850"/>
          <p14:tracePt t="130841" x="8509000" y="6515100"/>
          <p14:tracePt t="130858" x="8477250" y="6489700"/>
          <p14:tracePt t="130874" x="8439150" y="6426200"/>
          <p14:tracePt t="130892" x="8413750" y="6369050"/>
          <p14:tracePt t="130908" x="8375650" y="6280150"/>
          <p14:tracePt t="130924" x="8362950" y="6254750"/>
          <p14:tracePt t="130941" x="8356600" y="6242050"/>
          <p14:tracePt t="130958" x="8356600" y="6235700"/>
          <p14:tracePt t="132235" x="8369300" y="6216650"/>
          <p14:tracePt t="132243" x="8394700" y="6178550"/>
          <p14:tracePt t="132250" x="8426450" y="6134100"/>
          <p14:tracePt t="132262" x="8451850" y="6102350"/>
          <p14:tracePt t="132275" x="8496300" y="6026150"/>
          <p14:tracePt t="132292" x="8528050" y="5975350"/>
          <p14:tracePt t="132308" x="8547100" y="5969000"/>
          <p14:tracePt t="132325" x="8559800" y="5956300"/>
          <p14:tracePt t="132341" x="8591550" y="5949950"/>
          <p14:tracePt t="132358" x="8623300" y="5924550"/>
          <p14:tracePt t="132375" x="8655050" y="5924550"/>
          <p14:tracePt t="132391" x="8686800" y="5918200"/>
          <p14:tracePt t="132409" x="8731250" y="5911850"/>
          <p14:tracePt t="132425" x="8763000" y="5905500"/>
          <p14:tracePt t="132441" x="8775700" y="5905500"/>
          <p14:tracePt t="132458" x="8788400" y="5905500"/>
          <p14:tracePt t="132475" x="8801100" y="5905500"/>
          <p14:tracePt t="132491" x="8813800" y="5905500"/>
          <p14:tracePt t="132508" x="8826500" y="5905500"/>
          <p14:tracePt t="132525" x="8832850" y="5905500"/>
          <p14:tracePt t="132541" x="8839200" y="5905500"/>
          <p14:tracePt t="132558" x="8851900" y="5905500"/>
          <p14:tracePt t="132575" x="8864600" y="5905500"/>
          <p14:tracePt t="132592" x="8883650" y="5886450"/>
          <p14:tracePt t="132608" x="8902700" y="5886450"/>
          <p14:tracePt t="132625" x="8915400" y="5880100"/>
          <p14:tracePt t="132641" x="8928100" y="5880100"/>
          <p14:tracePt t="132658" x="8940800" y="5880100"/>
          <p14:tracePt t="132726" x="8947150" y="5880100"/>
          <p14:tracePt t="132731" x="8953500" y="5880100"/>
          <p14:tracePt t="132741" x="8959850" y="5880100"/>
          <p14:tracePt t="132758" x="8966200" y="5880100"/>
          <p14:tracePt t="132774" x="8985250" y="5880100"/>
          <p14:tracePt t="132791" x="8997950" y="5880100"/>
          <p14:tracePt t="133447" x="9004300" y="5880100"/>
          <p14:tracePt t="133544" x="9017000" y="5867400"/>
          <p14:tracePt t="133559" x="9036050" y="5854700"/>
          <p14:tracePt t="133575" x="9048750" y="5822950"/>
          <p14:tracePt t="133592" x="9061450" y="5797550"/>
          <p14:tracePt t="133608" x="9074150" y="5759450"/>
          <p14:tracePt t="133625" x="9086850" y="5740400"/>
          <p14:tracePt t="133641" x="9112250" y="5727700"/>
          <p14:tracePt t="133658" x="9124950" y="5708650"/>
          <p14:tracePt t="133675" x="9131300" y="5695950"/>
          <p14:tracePt t="133692" x="9137650" y="5689600"/>
          <p14:tracePt t="133744" x="9144000" y="5683250"/>
          <p14:tracePt t="133752" x="9156700" y="5676900"/>
          <p14:tracePt t="133762" x="9163050" y="5670550"/>
          <p14:tracePt t="133775" x="9169400" y="5651500"/>
          <p14:tracePt t="133792" x="9175750" y="5638800"/>
          <p14:tracePt t="133808" x="9188450" y="5638800"/>
          <p14:tracePt t="133825" x="9188450" y="5632450"/>
          <p14:tracePt t="133848" x="9188450" y="5626100"/>
          <p14:tracePt t="133861" x="9188450" y="5619750"/>
          <p14:tracePt t="133884" x="9188450" y="5613400"/>
          <p14:tracePt t="133900" x="9188450" y="5600700"/>
          <p14:tracePt t="133920" x="9182100" y="5594350"/>
          <p14:tracePt t="133928" x="9175750" y="5594350"/>
          <p14:tracePt t="133942" x="9169400" y="5588000"/>
          <p14:tracePt t="133958" x="9137650" y="5575300"/>
          <p14:tracePt t="133975" x="9099550" y="5562600"/>
          <p14:tracePt t="133992" x="9055100" y="5537200"/>
          <p14:tracePt t="134008" x="9029700" y="5537200"/>
          <p14:tracePt t="134025" x="8997950" y="5537200"/>
          <p14:tracePt t="134043" x="8972550" y="5537200"/>
          <p14:tracePt t="134058" x="8953500" y="5537200"/>
          <p14:tracePt t="134075" x="8928100" y="5537200"/>
          <p14:tracePt t="134092" x="8896350" y="5537200"/>
          <p14:tracePt t="134109" x="8870950" y="5537200"/>
          <p14:tracePt t="134125" x="8858250" y="5537200"/>
          <p14:tracePt t="134142" x="8832850" y="5537200"/>
          <p14:tracePt t="134158" x="8813800" y="5537200"/>
          <p14:tracePt t="134175" x="8788400" y="5537200"/>
          <p14:tracePt t="134192" x="8756650" y="5537200"/>
          <p14:tracePt t="134208" x="8737600" y="5537200"/>
          <p14:tracePt t="134226" x="8712200" y="5537200"/>
          <p14:tracePt t="134242" x="8686800" y="5537200"/>
          <p14:tracePt t="134259" x="8661400" y="5537200"/>
          <p14:tracePt t="134275" x="8623300" y="5549900"/>
          <p14:tracePt t="134292" x="8597900" y="5549900"/>
          <p14:tracePt t="134308" x="8566150" y="5556250"/>
          <p14:tracePt t="134325" x="8540750" y="5562600"/>
          <p14:tracePt t="134342" x="8496300" y="5562600"/>
          <p14:tracePt t="134358" x="8445500" y="5562600"/>
          <p14:tracePt t="134375" x="8426450" y="5562600"/>
          <p14:tracePt t="134392" x="8413750" y="5568950"/>
          <p14:tracePt t="134409" x="8394700" y="5568950"/>
          <p14:tracePt t="134425" x="8382000" y="5568950"/>
          <p14:tracePt t="134442" x="8369300" y="5568950"/>
          <p14:tracePt t="134459" x="8362950" y="5575300"/>
          <p14:tracePt t="134475" x="8337550" y="5588000"/>
          <p14:tracePt t="134492" x="8324850" y="5607050"/>
          <p14:tracePt t="134508" x="8318500" y="5619750"/>
          <p14:tracePt t="134526" x="8299450" y="5632450"/>
          <p14:tracePt t="134542" x="8286750" y="5645150"/>
          <p14:tracePt t="134558" x="8286750" y="5670550"/>
          <p14:tracePt t="134575" x="8286750" y="5689600"/>
          <p14:tracePt t="134592" x="8286750" y="5740400"/>
          <p14:tracePt t="134608" x="8299450" y="5772150"/>
          <p14:tracePt t="134625" x="8312150" y="5803900"/>
          <p14:tracePt t="134642" x="8324850" y="5822950"/>
          <p14:tracePt t="134658" x="8337550" y="5842000"/>
          <p14:tracePt t="134675" x="8356600" y="5854700"/>
          <p14:tracePt t="134692" x="8369300" y="5867400"/>
          <p14:tracePt t="134710" x="8382000" y="5886450"/>
          <p14:tracePt t="134725" x="8407400" y="5892800"/>
          <p14:tracePt t="134742" x="8426450" y="5892800"/>
          <p14:tracePt t="134758" x="8451850" y="5892800"/>
          <p14:tracePt t="134776" x="8502650" y="5899150"/>
          <p14:tracePt t="134792" x="8553450" y="5899150"/>
          <p14:tracePt t="134808" x="8578850" y="5905500"/>
          <p14:tracePt t="134814" x="8591550" y="5905500"/>
          <p14:tracePt t="134825" x="8610600" y="5905500"/>
          <p14:tracePt t="134842" x="8629650" y="5905500"/>
          <p14:tracePt t="134858" x="8642350" y="5905500"/>
          <p14:tracePt t="134875" x="8661400" y="5918200"/>
          <p14:tracePt t="134892" x="8674100" y="5918200"/>
          <p14:tracePt t="134908" x="8693150" y="5918200"/>
          <p14:tracePt t="134925" x="8712200" y="5918200"/>
          <p14:tracePt t="134942" x="8743950" y="5918200"/>
          <p14:tracePt t="134959" x="8788400" y="5918200"/>
          <p14:tracePt t="134977" x="8813800" y="5918200"/>
          <p14:tracePt t="134992" x="8839200" y="5918200"/>
          <p14:tracePt t="135011" x="8883650" y="5918200"/>
          <p14:tracePt t="135025" x="8902700" y="5918200"/>
          <p14:tracePt t="135042" x="8940800" y="5911850"/>
          <p14:tracePt t="135058" x="8959850" y="5911850"/>
          <p14:tracePt t="135076" x="8978900" y="5911850"/>
          <p14:tracePt t="135092" x="8991600" y="5905500"/>
          <p14:tracePt t="135108" x="9004300" y="5899150"/>
          <p14:tracePt t="135125" x="9042400" y="5892800"/>
          <p14:tracePt t="135142" x="9112250" y="5861050"/>
          <p14:tracePt t="135158" x="9156700" y="5829300"/>
          <p14:tracePt t="135176" x="9194800" y="5816600"/>
          <p14:tracePt t="135193" x="9213850" y="5803900"/>
          <p14:tracePt t="135209" x="9226550" y="5784850"/>
          <p14:tracePt t="135226" x="9258300" y="5746750"/>
          <p14:tracePt t="135242" x="9277350" y="5695950"/>
          <p14:tracePt t="135260" x="9302750" y="5645150"/>
          <p14:tracePt t="135275" x="9328150" y="5607050"/>
          <p14:tracePt t="135292" x="9340850" y="5581650"/>
          <p14:tracePt t="135308" x="9353550" y="5562600"/>
          <p14:tracePt t="135325" x="9353550" y="5549900"/>
          <p14:tracePt t="135342" x="9353550" y="5543550"/>
          <p14:tracePt t="135358" x="9353550" y="5537200"/>
          <p14:tracePt t="135376" x="9353550" y="5524500"/>
          <p14:tracePt t="135392" x="9353550" y="5505450"/>
          <p14:tracePt t="135408" x="9353550" y="5486400"/>
          <p14:tracePt t="135425" x="9353550" y="5480050"/>
          <p14:tracePt t="135443" x="9340850" y="5448300"/>
          <p14:tracePt t="135459" x="9328150" y="5435600"/>
          <p14:tracePt t="135475" x="9309100" y="5422900"/>
          <p14:tracePt t="135493" x="9302750" y="5416550"/>
          <p14:tracePt t="135508" x="9245600" y="5397500"/>
          <p14:tracePt t="135525" x="9201150" y="5372100"/>
          <p14:tracePt t="135542" x="9156700" y="5359400"/>
          <p14:tracePt t="135559" x="9112250" y="5359400"/>
          <p14:tracePt t="135575" x="9099550" y="5359400"/>
          <p14:tracePt t="135592" x="9086850" y="5359400"/>
          <p14:tracePt t="135609" x="9055100" y="5359400"/>
          <p14:tracePt t="135625" x="9010650" y="5359400"/>
          <p14:tracePt t="135642" x="8959850" y="5359400"/>
          <p14:tracePt t="135659" x="8915400" y="5359400"/>
          <p14:tracePt t="135676" x="8870950" y="5372100"/>
          <p14:tracePt t="135692" x="8807450" y="5403850"/>
          <p14:tracePt t="135708" x="8775700" y="5416550"/>
          <p14:tracePt t="135728" x="8756650" y="5429250"/>
          <p14:tracePt t="135743" x="8731250" y="5448300"/>
          <p14:tracePt t="135759" x="8712200" y="5467350"/>
          <p14:tracePt t="135776" x="8699500" y="5473700"/>
          <p14:tracePt t="135792" x="8686800" y="5486400"/>
          <p14:tracePt t="135809" x="8661400" y="5505450"/>
          <p14:tracePt t="135825" x="8636000" y="5524500"/>
          <p14:tracePt t="135842" x="8623300" y="5537200"/>
          <p14:tracePt t="135860" x="8591550" y="5549900"/>
          <p14:tracePt t="135875" x="8578850" y="5562600"/>
          <p14:tracePt t="135892" x="8559800" y="5568950"/>
          <p14:tracePt t="135908" x="8528050" y="5581650"/>
          <p14:tracePt t="135926" x="8489950" y="5600700"/>
          <p14:tracePt t="135942" x="8464550" y="5613400"/>
          <p14:tracePt t="135959" x="8451850" y="5619750"/>
          <p14:tracePt t="135978" x="8439150" y="5645150"/>
          <p14:tracePt t="135992" x="8426450" y="5657850"/>
          <p14:tracePt t="136009" x="8407400" y="5670550"/>
          <p14:tracePt t="136026" x="8401050" y="5676900"/>
          <p14:tracePt t="136043" x="8401050" y="5702300"/>
          <p14:tracePt t="136059" x="8401050" y="5734050"/>
          <p14:tracePt t="136076" x="8401050" y="5772150"/>
          <p14:tracePt t="136092" x="8401050" y="5797550"/>
          <p14:tracePt t="136109" x="8420100" y="5822950"/>
          <p14:tracePt t="136125" x="8432800" y="5835650"/>
          <p14:tracePt t="136142" x="8445500" y="5842000"/>
          <p14:tracePt t="136159" x="8458200" y="5854700"/>
          <p14:tracePt t="136175" x="8496300" y="5873750"/>
          <p14:tracePt t="136192" x="8509000" y="5886450"/>
          <p14:tracePt t="136209" x="8521700" y="5886450"/>
          <p14:tracePt t="136227" x="8540750" y="5886450"/>
          <p14:tracePt t="136242" x="8553450" y="5886450"/>
          <p14:tracePt t="136259" x="8553450" y="5892800"/>
          <p14:tracePt t="136529" x="8559800" y="5892800"/>
          <p14:tracePt t="141201" x="8559800" y="5911850"/>
          <p14:tracePt t="141210" x="8559800" y="5924550"/>
          <p14:tracePt t="141215" x="8559800" y="5930900"/>
          <p14:tracePt t="141226" x="8559800" y="5956300"/>
          <p14:tracePt t="141242" x="8559800" y="5962650"/>
          <p14:tracePt t="141259" x="8559800" y="5981700"/>
          <p14:tracePt t="141277" x="8559800" y="5994400"/>
          <p14:tracePt t="141293" x="8559800" y="6000750"/>
          <p14:tracePt t="141311" x="8559800" y="6019800"/>
          <p14:tracePt t="141326" x="8572500" y="6032500"/>
          <p14:tracePt t="141343" x="8578850" y="6038850"/>
          <p14:tracePt t="141359" x="8585200" y="6070600"/>
          <p14:tracePt t="141376" x="8604250" y="6134100"/>
          <p14:tracePt t="141393" x="8604250" y="6165850"/>
          <p14:tracePt t="141409" x="8610600" y="6203950"/>
          <p14:tracePt t="141426" x="8610600" y="6223000"/>
          <p14:tracePt t="141443" x="8616950" y="6248400"/>
          <p14:tracePt t="141459" x="8616950" y="6267450"/>
          <p14:tracePt t="141477" x="8623300" y="6273800"/>
          <p14:tracePt t="141494" x="8623300" y="6292850"/>
          <p14:tracePt t="141510" x="8636000" y="6305550"/>
          <p14:tracePt t="141526" x="8636000" y="6318250"/>
          <p14:tracePt t="141543" x="8636000" y="6330950"/>
          <p14:tracePt t="141560" x="8642350" y="6350000"/>
          <p14:tracePt t="141576" x="8642350" y="6356350"/>
          <p14:tracePt t="141593" x="8648700" y="6356350"/>
          <p14:tracePt t="141609" x="8648700" y="6369050"/>
          <p14:tracePt t="141626" x="8648700" y="6375400"/>
          <p14:tracePt t="145546" x="8629650" y="6388100"/>
          <p14:tracePt t="145553" x="8572500" y="6419850"/>
          <p14:tracePt t="145560" x="8515350" y="6445250"/>
          <p14:tracePt t="145576" x="8356600" y="6508750"/>
          <p14:tracePt t="145593" x="8223250" y="6521450"/>
          <p14:tracePt t="145611" x="8128000" y="6546850"/>
          <p14:tracePt t="145627" x="8064500" y="6572250"/>
          <p14:tracePt t="145643" x="7994650" y="6572250"/>
          <p14:tracePt t="145660" x="7918450" y="6578600"/>
          <p14:tracePt t="145677" x="7823200" y="6578600"/>
          <p14:tracePt t="145693" x="7778750" y="6584950"/>
          <p14:tracePt t="145710" x="7727950" y="6591300"/>
          <p14:tracePt t="145727" x="7696200" y="6604000"/>
          <p14:tracePt t="145743" x="7600950" y="6623050"/>
          <p14:tracePt t="145760" x="7550150" y="6642100"/>
          <p14:tracePt t="145777" x="7486650" y="6661150"/>
          <p14:tracePt t="145794" x="7416800" y="6680200"/>
          <p14:tracePt t="145810" x="7385050" y="6692900"/>
          <p14:tracePt t="145827" x="7359650" y="6711950"/>
          <p14:tracePt t="145843" x="7340600" y="6724650"/>
          <p14:tracePt t="145860" x="7289800" y="6743700"/>
          <p14:tracePt t="145877" x="7258050" y="6756400"/>
          <p14:tracePt t="145893" x="7207250" y="6781800"/>
          <p14:tracePt t="145910" x="7175500" y="6794500"/>
          <p14:tracePt t="145927" x="7118350" y="6813550"/>
          <p14:tracePt t="145943" x="7086600" y="6826250"/>
          <p14:tracePt t="145960" x="7061200" y="6845300"/>
          <p14:tracePt t="145977" x="7029450" y="6851650"/>
          <p14:tracePt t="145994" x="7016750" y="6851650"/>
          <p14:tracePt t="146010" x="6997700" y="6851650"/>
          <p14:tracePt t="146027" x="6972300" y="6851650"/>
          <p14:tracePt t="146044" x="6940550" y="6851650"/>
          <p14:tracePt t="146061" x="6908800" y="6851650"/>
          <p14:tracePt t="146077" x="6877050" y="6851650"/>
          <p14:tracePt t="146095" x="6826250" y="6851650"/>
          <p14:tracePt t="146110" x="6788150" y="6851650"/>
          <p14:tracePt t="146127" x="6769100" y="6851650"/>
          <p14:tracePt t="146144" x="6756400" y="6851650"/>
          <p14:tracePt t="146161" x="6731000" y="6851650"/>
          <p14:tracePt t="146177" x="6724650" y="6851650"/>
          <p14:tracePt t="146194" x="6711950" y="6851650"/>
          <p14:tracePt t="146210" x="6699250" y="6851650"/>
          <p14:tracePt t="148353" x="6692900" y="6851650"/>
          <p14:tracePt t="148360" x="6686550" y="6851650"/>
          <p14:tracePt t="148369" x="6680200" y="6851650"/>
          <p14:tracePt t="148378" x="6673850" y="6851650"/>
          <p14:tracePt t="148395" x="6654800" y="6851650"/>
          <p14:tracePt t="148411" x="6635750" y="6851650"/>
          <p14:tracePt t="148742" x="6642100" y="6851650"/>
          <p14:tracePt t="148771" x="6648450" y="6851650"/>
          <p14:tracePt t="155628" x="6578600" y="6800850"/>
          <p14:tracePt t="155636" x="6350000" y="6604000"/>
          <p14:tracePt t="155646" x="5905500" y="6235700"/>
          <p14:tracePt t="155663" x="4883150" y="5238750"/>
          <p14:tracePt t="155679" x="3505200" y="3613150"/>
          <p14:tracePt t="155695" x="2711450" y="2768600"/>
          <p14:tracePt t="155712" x="2393950" y="2463800"/>
          <p14:tracePt t="155729" x="1962150" y="1955800"/>
          <p14:tracePt t="155745" x="1816100" y="1701800"/>
          <p14:tracePt t="155762" x="1797050" y="1663700"/>
          <p14:tracePt t="155779" x="1790700" y="1657350"/>
          <p14:tracePt t="156033" x="1778000" y="1600200"/>
          <p14:tracePt t="156041" x="1765300" y="1441450"/>
          <p14:tracePt t="156050" x="1765300" y="1301750"/>
          <p14:tracePt t="156063" x="1765300" y="1162050"/>
          <p14:tracePt t="156079" x="1765300" y="958850"/>
          <p14:tracePt t="156097" x="1746250" y="647700"/>
          <p14:tracePt t="156112" x="1727200" y="514350"/>
          <p14:tracePt t="156129" x="1695450" y="368300"/>
          <p14:tracePt t="156146" x="1695450" y="266700"/>
          <p14:tracePt t="156164" x="1695450" y="196850"/>
          <p14:tracePt t="156179" x="1695450" y="184150"/>
          <p14:tracePt t="156196" x="1695450" y="171450"/>
          <p14:tracePt t="156252" x="1695450" y="165100"/>
          <p14:tracePt t="156268" x="1695450" y="158750"/>
          <p14:tracePt t="156282" x="1695450" y="152400"/>
          <p14:tracePt t="156291" x="1695450" y="146050"/>
          <p14:tracePt t="156297" x="1689100" y="139700"/>
          <p14:tracePt t="156312" x="1682750" y="133350"/>
          <p14:tracePt t="156329" x="1676400" y="114300"/>
          <p14:tracePt t="156345" x="1657350" y="95250"/>
          <p14:tracePt t="156362" x="1644650" y="88900"/>
          <p14:tracePt t="156378" x="1631950" y="82550"/>
          <p14:tracePt t="156395" x="1625600" y="82550"/>
          <p14:tracePt t="156429" x="1612900" y="82550"/>
          <p14:tracePt t="156445" x="1606550" y="82550"/>
          <p14:tracePt t="156462" x="1581150" y="82550"/>
          <p14:tracePt t="157481" x="1549400" y="8255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</Words>
  <Application>Microsoft Office PowerPoint</Application>
  <PresentationFormat>Widescreen</PresentationFormat>
  <Paragraphs>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919890923265</dc:creator>
  <cp:lastModifiedBy>919890923265</cp:lastModifiedBy>
  <cp:revision>5</cp:revision>
  <dcterms:created xsi:type="dcterms:W3CDTF">2021-01-04T15:57:38Z</dcterms:created>
  <dcterms:modified xsi:type="dcterms:W3CDTF">2021-01-05T14:43:03Z</dcterms:modified>
</cp:coreProperties>
</file>