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603044" y="876734"/>
            <a:ext cx="112815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 Planning &amp; Decision Making 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निर्णय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प्रक्रिया</a:t>
            </a:r>
            <a:r>
              <a:rPr lang="en-US" sz="4000" b="1" dirty="0">
                <a:solidFill>
                  <a:srgbClr val="7030A0"/>
                </a:solidFill>
              </a:rPr>
              <a:t>/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निर्णय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प्रक्रियेतील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टप्पे</a:t>
            </a:r>
            <a:r>
              <a:rPr lang="en-US" sz="4000" b="1" dirty="0">
                <a:solidFill>
                  <a:srgbClr val="7030A0"/>
                </a:solidFill>
              </a:rPr>
              <a:t>/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पायऱ्या</a:t>
            </a:r>
            <a:endParaRPr lang="en-US" sz="4000" b="1" dirty="0">
              <a:solidFill>
                <a:srgbClr val="7030A0"/>
              </a:solidFill>
            </a:endParaRPr>
          </a:p>
          <a:p>
            <a:endParaRPr lang="en-US" sz="28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समस्येचे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निदान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करणे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/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समस्येची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ओळख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समस्येचे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विश्लेषण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करणे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पर्यायांचा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शोध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घेणे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पर्यायाची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निवड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करणे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कृतीत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रूपांतर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करणे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निर्णयाचा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पाठपुरावा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निर्णयाचा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पुनर्विचार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6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048369" y="0"/>
            <a:ext cx="923121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 Planning &amp; Decision Making 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निर्णय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घेण्याची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तंत्रे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(Techniques of Decision Making)</a:t>
            </a:r>
          </a:p>
          <a:p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निवाडा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तंत्र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व्यवस्थापनाची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तत्वे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तंत्र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नमुना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पद्धत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वर्तन-तंत्र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i-IN" sz="2800" b="1" i="0" dirty="0" err="1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ह्युरिस्टिक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दृष्टिकोन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तंत्र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AutoNum type="arabicPeriod" startAt="6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आर्थिक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आणि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वित्तीय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तंत्र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AutoNum type="arabicPeriod" startAt="6"/>
            </a:pP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संख्याशास्त्रीय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6">
                    <a:lumMod val="50000"/>
                  </a:schemeClr>
                </a:solidFill>
              </a:rPr>
              <a:t>तंत्रे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22</cp:revision>
  <dcterms:created xsi:type="dcterms:W3CDTF">2015-05-11T22:30:45Z</dcterms:created>
  <dcterms:modified xsi:type="dcterms:W3CDTF">2023-10-07T14:33:58Z</dcterms:modified>
</cp:coreProperties>
</file>