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4" r:id="rId3"/>
    <p:sldId id="261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42A5-0621-453D-8EE8-B324185D733F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4EC3-98C9-44C2-BD64-73AA7457A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65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42A5-0621-453D-8EE8-B324185D733F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4EC3-98C9-44C2-BD64-73AA7457A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742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42A5-0621-453D-8EE8-B324185D733F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4EC3-98C9-44C2-BD64-73AA7457A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37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42A5-0621-453D-8EE8-B324185D733F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4EC3-98C9-44C2-BD64-73AA7457A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52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42A5-0621-453D-8EE8-B324185D733F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4EC3-98C9-44C2-BD64-73AA7457A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73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42A5-0621-453D-8EE8-B324185D733F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4EC3-98C9-44C2-BD64-73AA7457A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49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42A5-0621-453D-8EE8-B324185D733F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4EC3-98C9-44C2-BD64-73AA7457A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86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42A5-0621-453D-8EE8-B324185D733F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4EC3-98C9-44C2-BD64-73AA7457A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743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42A5-0621-453D-8EE8-B324185D733F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4EC3-98C9-44C2-BD64-73AA7457A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84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42A5-0621-453D-8EE8-B324185D733F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4EC3-98C9-44C2-BD64-73AA7457A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35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42A5-0621-453D-8EE8-B324185D733F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4EC3-98C9-44C2-BD64-73AA7457A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357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742A5-0621-453D-8EE8-B324185D733F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44EC3-98C9-44C2-BD64-73AA7457A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833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"/>
            <a:ext cx="8001000" cy="6172200"/>
          </a:xfrm>
          <a:ln w="57150">
            <a:solidFill>
              <a:srgbClr val="0070C0"/>
            </a:solidFill>
          </a:ln>
        </p:spPr>
        <p:txBody>
          <a:bodyPr>
            <a:normAutofit lnSpcReduction="10000"/>
          </a:bodyPr>
          <a:lstStyle/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Sewing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Tools and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Equipment</a:t>
            </a:r>
            <a:endParaRPr lang="en-US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Measuring Tools-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Measuring 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tape</a:t>
            </a:r>
            <a:r>
              <a:rPr lang="mr-IN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मेजरिंग तेल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Meter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scale</a:t>
            </a:r>
            <a:r>
              <a:rPr lang="mr-IN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मीटर स्केल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Ruler</a:t>
            </a:r>
            <a:r>
              <a:rPr lang="mr-IN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रुलर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Square</a:t>
            </a:r>
            <a:r>
              <a:rPr lang="mr-IN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एल स्क्वेअर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French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curve</a:t>
            </a:r>
            <a:r>
              <a:rPr lang="mr-IN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फ्रेंच कर्व्ह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Marking/Tracing Tools-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Tailor’s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chalk</a:t>
            </a:r>
            <a:r>
              <a:rPr lang="mr-IN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टेलर्स चॉक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Tracing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Wheel</a:t>
            </a:r>
            <a:r>
              <a:rPr lang="mr-IN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ट्रेसिंग व्हील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Tailor’s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pencil</a:t>
            </a:r>
            <a:r>
              <a:rPr lang="mr-IN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टेलर्स पेन्सिल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Carbon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Paper</a:t>
            </a:r>
            <a:r>
              <a:rPr lang="mr-IN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कार्बन पेपर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Liquid Marking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Pencil</a:t>
            </a:r>
            <a:r>
              <a:rPr lang="mr-IN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लिक्विड मार्किंग पेन्सिल 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Tracing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Paper</a:t>
            </a:r>
            <a:r>
              <a:rPr lang="mr-IN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ट्रेसिंग पेपर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Colour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Pencil </a:t>
            </a:r>
            <a:r>
              <a:rPr lang="mr-IN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कलर पेन्सिल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(Red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and Blue)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Drafting Tools-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Wooden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table</a:t>
            </a:r>
            <a:r>
              <a:rPr lang="mr-IN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लाकडी टेबल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Brown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paper</a:t>
            </a:r>
            <a:r>
              <a:rPr lang="mr-IN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ब्राऊन पेपर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Dress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Model</a:t>
            </a:r>
            <a:r>
              <a:rPr lang="mr-IN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ड्रेस मॉडेल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Bell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pin</a:t>
            </a:r>
            <a:r>
              <a:rPr lang="mr-IN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बेल पिन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Pin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cushions</a:t>
            </a:r>
            <a:r>
              <a:rPr lang="mr-IN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पिन कुशन </a:t>
            </a:r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Cutting Tools-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Scissors</a:t>
            </a:r>
            <a:r>
              <a:rPr lang="mr-IN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कात्री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Shears</a:t>
            </a:r>
            <a:r>
              <a:rPr lang="mr-IN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शीअर्स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Pinking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Shears</a:t>
            </a:r>
            <a:r>
              <a:rPr lang="mr-IN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झीगझाग कात्री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Seam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Ripper</a:t>
            </a:r>
            <a:r>
              <a:rPr lang="mr-IN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शिलाई उसवक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Thread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Clipper</a:t>
            </a:r>
            <a:r>
              <a:rPr lang="mr-IN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थ्रेड क्लीपर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Embroidery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Scissors</a:t>
            </a:r>
            <a:r>
              <a:rPr lang="mr-IN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भरतकाम कात्री </a:t>
            </a:r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Sewing Tools-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Fabric</a:t>
            </a:r>
            <a:r>
              <a:rPr lang="mr-IN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कापड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Needles</a:t>
            </a:r>
            <a:r>
              <a:rPr lang="mr-IN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सुया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Thread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mr-IN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दोरे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Thimble</a:t>
            </a:r>
            <a:r>
              <a:rPr lang="mr-IN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ठीम्ब्ल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Needle </a:t>
            </a: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Threader</a:t>
            </a:r>
            <a:r>
              <a:rPr lang="mr-IN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नीडल थ्रेडर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Bodkin, Loop Turner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Pressing Tools-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Steam/Dry Iron, Ironing Board, Press Cloth, Sleeve Board, Seam Roll, Steam Press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304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001000" cy="1447800"/>
          </a:xfrm>
          <a:ln w="381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lvl="0"/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Sewing Tools and Equipment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962400"/>
            <a:ext cx="7010400" cy="182879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Dr. </a:t>
            </a:r>
            <a:r>
              <a:rPr lang="en-US" dirty="0" err="1">
                <a:solidFill>
                  <a:srgbClr val="002060"/>
                </a:solidFill>
              </a:rPr>
              <a:t>Ila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Jogi</a:t>
            </a:r>
            <a:endParaRPr lang="en-US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Head, Department of Home Science</a:t>
            </a:r>
          </a:p>
          <a:p>
            <a:pPr marL="0" indent="0" algn="ctr">
              <a:buNone/>
            </a:pPr>
            <a:r>
              <a:rPr lang="en-US" dirty="0" err="1">
                <a:solidFill>
                  <a:srgbClr val="002060"/>
                </a:solidFill>
              </a:rPr>
              <a:t>Mahila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Mahavidyalaya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Karad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742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Classification of Sewing Tools and Equipment and Their Uses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Some of the basic tools and equipment available to the sewer are: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Measuring tools, Tracing tools, Drafting tools, Cutting tools, Pinning and Sewing tools, and others.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Measuring Tools-</a:t>
            </a:r>
            <a:r>
              <a: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Measuring  </a:t>
            </a: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tape</a:t>
            </a:r>
            <a:r>
              <a:rPr lang="mr-IN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मेजरिंग तेल </a:t>
            </a: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Meter </a:t>
            </a: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scale</a:t>
            </a:r>
            <a:r>
              <a:rPr lang="mr-IN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मीटर स्केल </a:t>
            </a: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Ruler, L Square, French curve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Marking/Tracing Tools- </a:t>
            </a:r>
            <a:r>
              <a: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Tailor’s chalk, Tracing Wheel, Tailor’s pencil, Carbon Paper, Liquid Marking Pencil, Tracing Paper, </a:t>
            </a:r>
            <a:r>
              <a:rPr lang="en-US" sz="16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Colour</a:t>
            </a:r>
            <a:r>
              <a: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Pencil (Red and Blue)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Drafting Tools- </a:t>
            </a:r>
            <a:r>
              <a: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Wooden table, Brown paper, Dress Model, Bell pin, Pin cushions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Cutting Tools- </a:t>
            </a:r>
            <a:r>
              <a: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Scissors, Shears, Pinking Shears, Seam Ripper, Thread Clipper, Embroidery Scissors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Sewing Tools- </a:t>
            </a:r>
            <a:r>
              <a: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Fabric, Needles, Thread, Thimble, Needle </a:t>
            </a:r>
            <a:r>
              <a:rPr lang="en-US" sz="16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Threader</a:t>
            </a:r>
            <a:r>
              <a: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 Bodkin, Loop Turner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Pressing Tools- </a:t>
            </a:r>
            <a:r>
              <a: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Steam/Dry Iron, Ironing Board, Press Cloth, Sleeve Board, Seam Roll, Steam Press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026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458200" cy="6705600"/>
          </a:xfrm>
          <a:ln w="5715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Sewing 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Tools and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Equipment</a:t>
            </a:r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Measuring Tools-</a:t>
            </a:r>
            <a:r>
              <a:rPr lang="en-U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mr-IN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मेजरिंग तेल 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mr-IN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स्केल पट्टी 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Ruler</a:t>
            </a:r>
            <a:r>
              <a:rPr lang="mr-IN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रुलर,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mr-IN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एल स्क्वेअर 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mr-IN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फ्रेंच कर्व्ह </a:t>
            </a:r>
            <a:endParaRPr lang="en-U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Marking/Tracing Tools- </a:t>
            </a:r>
            <a:r>
              <a:rPr lang="mr-IN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टेलर्स चॉक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mr-IN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ट्रेसिंग व्हील 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mr-IN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टेलर्स पेन्सिल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mr-IN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कार्बन पेपर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mr-IN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लिक्विड मार्किंग पेन्सिल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mr-IN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ट्रेसिंग पेपर 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mr-IN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कलर पेन्सिल 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(Red </a:t>
            </a:r>
            <a:r>
              <a:rPr lang="en-U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and Blue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Drafting Tools- </a:t>
            </a:r>
            <a:r>
              <a:rPr lang="mr-IN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लाकडी टेबल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mr-IN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ब्राऊन पेपर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mr-IN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ड्रेस मॉडेल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mr-IN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बेल पिन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mr-IN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पिन कुशन </a:t>
            </a:r>
            <a:endParaRPr lang="en-US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Cutting Tools- </a:t>
            </a:r>
            <a:r>
              <a:rPr lang="mr-IN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कात्री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mr-IN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शीअर्स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mr-IN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झीगझाग कात्री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Seam 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Ripper</a:t>
            </a:r>
            <a:r>
              <a:rPr lang="mr-IN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शिलाई उसवक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mr-IN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भरतकाम कात्री </a:t>
            </a:r>
            <a:endParaRPr lang="en-US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Sewing Tools- </a:t>
            </a:r>
            <a:r>
              <a:rPr lang="mr-IN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कापड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mr-IN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सुया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mr-IN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दोरे, थीम्ब्ल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mr-IN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नीडल थ्रेडर 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 </a:t>
            </a:r>
            <a:endParaRPr lang="en-US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mr-IN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10060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436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Sewing Tools and Equipment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6</cp:revision>
  <dcterms:created xsi:type="dcterms:W3CDTF">2021-01-16T03:31:14Z</dcterms:created>
  <dcterms:modified xsi:type="dcterms:W3CDTF">2021-08-14T05:34:03Z</dcterms:modified>
</cp:coreProperties>
</file>