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4B59-D9A4-42D6-9F77-97B171CFB613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B43B9-BF81-48B5-A1AA-C984B90AE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FDA2-71EE-4AE5-B898-BB25E3AB650F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5C40C-4F70-42D2-B57B-0B077AE06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/>
          <p:cNvSpPr/>
          <p:nvPr/>
        </p:nvSpPr>
        <p:spPr>
          <a:xfrm rot="18828883">
            <a:off x="3124797" y="1759401"/>
            <a:ext cx="3139321" cy="3111832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278562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91000" y="1066800"/>
            <a:ext cx="9906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lock Arc 9"/>
          <p:cNvSpPr/>
          <p:nvPr/>
        </p:nvSpPr>
        <p:spPr>
          <a:xfrm flipH="1">
            <a:off x="4343400" y="1219200"/>
            <a:ext cx="6858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171950" y="1543050"/>
            <a:ext cx="838200" cy="190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343400" y="1524000"/>
            <a:ext cx="838200" cy="22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Block Arc 16"/>
          <p:cNvSpPr/>
          <p:nvPr/>
        </p:nvSpPr>
        <p:spPr>
          <a:xfrm rot="10800000">
            <a:off x="4343400" y="1905000"/>
            <a:ext cx="685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953000" y="1143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00600" y="16764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81800" y="990600"/>
            <a:ext cx="20574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Times New Roman" pitchFamily="18" charset="0"/>
              </a:rPr>
              <a:t>Adam’s Apple</a:t>
            </a:r>
          </a:p>
          <a:p>
            <a:endParaRPr lang="en-US" sz="1500" dirty="0">
              <a:latin typeface="Times New Roman" pitchFamily="18" charset="0"/>
            </a:endParaRPr>
          </a:p>
          <a:p>
            <a:r>
              <a:rPr lang="en-US" sz="1500" dirty="0" smtClean="0">
                <a:latin typeface="Times New Roman" pitchFamily="18" charset="0"/>
              </a:rPr>
              <a:t>Vocal Cords</a:t>
            </a:r>
          </a:p>
          <a:p>
            <a:endParaRPr lang="en-US" sz="1500" dirty="0">
              <a:latin typeface="Times New Roman" pitchFamily="18" charset="0"/>
            </a:endParaRPr>
          </a:p>
          <a:p>
            <a:r>
              <a:rPr lang="en-US" sz="1500" dirty="0" smtClean="0">
                <a:latin typeface="Times New Roman" pitchFamily="18" charset="0"/>
              </a:rPr>
              <a:t>Glottis</a:t>
            </a:r>
          </a:p>
          <a:p>
            <a:endParaRPr lang="en-US" sz="1500" dirty="0">
              <a:latin typeface="Times New Roman" pitchFamily="18" charset="0"/>
            </a:endParaRPr>
          </a:p>
          <a:p>
            <a:endParaRPr lang="en-US" sz="1500" dirty="0" smtClean="0">
              <a:latin typeface="Times New Roman" pitchFamily="18" charset="0"/>
            </a:endParaRPr>
          </a:p>
          <a:p>
            <a:endParaRPr lang="en-US" sz="1500" dirty="0">
              <a:latin typeface="Times New Roman" pitchFamily="18" charset="0"/>
            </a:endParaRPr>
          </a:p>
          <a:p>
            <a:r>
              <a:rPr lang="en-US" sz="1500" dirty="0" smtClean="0">
                <a:latin typeface="Times New Roman" pitchFamily="18" charset="0"/>
              </a:rPr>
              <a:t> Food Pipe</a:t>
            </a:r>
          </a:p>
          <a:p>
            <a:endParaRPr lang="en-US" sz="1500" dirty="0">
              <a:latin typeface="Times New Roman" pitchFamily="18" charset="0"/>
            </a:endParaRPr>
          </a:p>
          <a:p>
            <a:endParaRPr lang="en-US" sz="1500" dirty="0" smtClean="0">
              <a:latin typeface="Times New Roman" pitchFamily="18" charset="0"/>
            </a:endParaRPr>
          </a:p>
          <a:p>
            <a:endParaRPr lang="en-US" sz="1500" dirty="0">
              <a:latin typeface="Times New Roman" pitchFamily="18" charset="0"/>
            </a:endParaRPr>
          </a:p>
          <a:p>
            <a:endParaRPr lang="en-US" sz="1500" dirty="0" smtClean="0">
              <a:latin typeface="Times New Roman" pitchFamily="18" charset="0"/>
            </a:endParaRPr>
          </a:p>
          <a:p>
            <a:endParaRPr lang="en-US" sz="1500" dirty="0" smtClean="0">
              <a:latin typeface="Times New Roman" pitchFamily="18" charset="0"/>
            </a:endParaRPr>
          </a:p>
          <a:p>
            <a:r>
              <a:rPr lang="en-US" sz="1500" dirty="0" smtClean="0">
                <a:latin typeface="Times New Roman" pitchFamily="18" charset="0"/>
              </a:rPr>
              <a:t>Spine</a:t>
            </a:r>
          </a:p>
          <a:p>
            <a:endParaRPr lang="en-US" sz="1500" dirty="0">
              <a:latin typeface="Times New Roman" pitchFamily="18" charset="0"/>
            </a:endParaRPr>
          </a:p>
          <a:p>
            <a:endParaRPr lang="en-US" sz="1500" dirty="0">
              <a:latin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24400" y="1905000"/>
            <a:ext cx="1981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267200" y="2514600"/>
            <a:ext cx="914400" cy="990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267200" y="3810000"/>
            <a:ext cx="914400" cy="914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334000" y="2971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7800" y="4267200"/>
            <a:ext cx="1524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14400" y="3048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Phonatory  System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</cp:revision>
  <dcterms:created xsi:type="dcterms:W3CDTF">2017-07-07T03:20:45Z</dcterms:created>
  <dcterms:modified xsi:type="dcterms:W3CDTF">2017-09-02T05:53:18Z</dcterms:modified>
</cp:coreProperties>
</file>