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sldIdLst>
    <p:sldId id="256" r:id="rId2"/>
    <p:sldId id="274" r:id="rId3"/>
    <p:sldId id="273" r:id="rId4"/>
    <p:sldId id="272" r:id="rId5"/>
    <p:sldId id="275" r:id="rId6"/>
    <p:sldId id="276" r:id="rId7"/>
    <p:sldId id="271" r:id="rId8"/>
    <p:sldId id="270" r:id="rId9"/>
    <p:sldId id="269" r:id="rId10"/>
    <p:sldId id="277" r:id="rId11"/>
    <p:sldId id="266" r:id="rId12"/>
    <p:sldId id="267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EF2"/>
    <a:srgbClr val="CB94E4"/>
    <a:srgbClr val="1C1C1C"/>
    <a:srgbClr val="F8FB3C"/>
    <a:srgbClr val="E6F670"/>
    <a:srgbClr val="EE8A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57" d="100"/>
          <a:sy n="57" d="100"/>
        </p:scale>
        <p:origin x="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48EE6-AAEE-4190-89CA-BE18B3FA4C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BD05C8-C473-40D3-914B-B63B573B23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2FD41-AE10-4D85-8787-4A9E8C9A2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B89BA1-55F0-4224-9FB6-CFC59377F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407BF2-A3A2-41B1-B5D6-F728ED1E6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96739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F01CE-9D30-4F5D-964B-D0F075CAE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568018-77A0-4BA3-87B3-DAF77C4356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5D74F-5324-49DA-B145-CBEC0C8FD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B0DDEE-80CA-4F70-BB34-3F68E21B6D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A5763A-77F7-42EA-A160-FAA3C0AA8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575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11AA95-407E-4AD3-992C-7887A23311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72C69D-D097-494F-83EB-A0036DBD6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95C05-0688-4D98-A678-4047C07E5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EF140-E0F5-452D-9A2C-583A8F1E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C0E17-A304-4B15-85ED-F851155D8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533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6871D-7B00-4DDB-A052-981886A17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7BC8B-16DC-4FE3-A865-FF16453C98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5546D-FD44-4526-B07A-27B45FF81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12151-35C4-4D00-B1E6-0711742AC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18528-6398-4259-8F50-5F451910B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52694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6E59E-071C-4447-B438-3B4557CC0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1AFD4-1C7A-4A34-9BE3-8433F0070D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AA8A4-7BA8-4ECB-B830-81F018A1F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6DE17-44F6-47D6-9F97-99A4D9C93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D9B7B-0616-4194-8CD5-90F8635A2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2346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F4EC7-0A7C-4D4E-AF9E-CAE09D293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0BC9D0-EB58-4932-A92D-2A7521244C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8862B-0671-4827-A4C9-44DC06EB3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6BD62-1326-4FA2-8B51-71ACE628A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A5A707-22A4-47F5-947B-EA3FC68CB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273905-EE11-4424-B764-E5E98A03E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072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5C979-58FE-4DE5-831E-FD865821C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59F165-950F-4652-AD89-8479E5BA41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591687-5C45-41B1-93EB-B15404C0FD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2A819F-6AC4-4E15-A379-B16BF1727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4EC877-1A56-467B-87E7-565F9A6D30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A76129-9058-437F-A38D-BBA9A9036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BED84F-B87D-4FB5-B77D-FC4F9A612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9EAFE6-8A8C-474C-BF07-B659F0056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52201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7D223-CC0E-452C-8B28-5821BDFB1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6D7B37-CE50-468A-9F3C-D4F9E87C3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A5A9E-0D6C-4CE8-821F-4EF73B999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F8205A-44BB-4E04-B06F-3C232F97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3420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EFFC5B-D975-48B6-AB21-AC7FFAFFC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80C2E5-3DC1-4A83-9CE9-46EDB673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8F059B-82AF-432C-A87F-8FFB93F26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78404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DFEA7-C851-41C2-8457-E7C85286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699553-C534-457E-8841-9BC56CF80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9A3754-83B5-427F-B8B2-A0680E53C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204F8-5EE1-4746-85CA-50352955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32774B-3C9B-44F8-8ADE-1E3CE1DE1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0D1FF9-EC6A-4164-8ACD-C1AC06DD5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8377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74969-0BBE-478E-8FAD-B6200A7C6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11A938-9D17-47C2-9BB0-37F7504D5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AA077-D73D-4F86-A021-8D55EFACAD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6BCD6E-7DB4-442C-B998-1DA5B6EDE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54D42-362C-4F9E-B7D0-01EA00BB6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6B079C-096C-44F2-90C1-F8F616E9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895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1B83B-7C57-4C7F-9B4E-14B460030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548B48-8419-421D-BBF8-C2486E2CC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925B0F-FD4E-4896-898C-1243211928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57C82-7411-44B7-9FB5-FE0CE6437951}" type="datetimeFigureOut">
              <a:rPr lang="en-IN" smtClean="0"/>
              <a:t>10-10-2020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490EF-AB42-4296-95AC-F5E6238A19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F7F52-98F1-4810-BA80-04AEF6095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52889-EE9A-4B64-984C-DAA7A761C75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707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FAC2A-D172-4D9D-8BA0-4578CDE8820D}"/>
              </a:ext>
            </a:extLst>
          </p:cNvPr>
          <p:cNvSpPr txBox="1"/>
          <p:nvPr/>
        </p:nvSpPr>
        <p:spPr>
          <a:xfrm>
            <a:off x="314325" y="1223934"/>
            <a:ext cx="9900000" cy="48456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A. Part III</a:t>
            </a:r>
            <a:endParaRPr lang="en-IN" sz="32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Special English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Discipline Specific Elective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Semester V (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Paper X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((DSE – E14)</a:t>
            </a:r>
            <a:endParaRPr lang="en-IN" sz="3200" dirty="0">
              <a:solidFill>
                <a:srgbClr val="C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N" sz="32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NOVEL IN ENGLISH 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(CBCS)</a:t>
            </a:r>
            <a:endParaRPr lang="en-IN" sz="360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 rot="5400000">
            <a:off x="10453856" y="5226677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  <a:beve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6445637">
            <a:off x="11145048" y="3714091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9280167">
            <a:off x="11611770" y="4552159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C3BB5BC8-9533-4022-A5BA-75E2B8CAE29D}"/>
              </a:ext>
            </a:extLst>
          </p:cNvPr>
          <p:cNvSpPr/>
          <p:nvPr/>
        </p:nvSpPr>
        <p:spPr>
          <a:xfrm rot="6971767">
            <a:off x="11456927" y="2866354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31637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811A5DF-07BF-47D3-9082-28FA203AAA48}"/>
              </a:ext>
            </a:extLst>
          </p:cNvPr>
          <p:cNvSpPr txBox="1"/>
          <p:nvPr/>
        </p:nvSpPr>
        <p:spPr>
          <a:xfrm>
            <a:off x="762000" y="696445"/>
            <a:ext cx="6096000" cy="1307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VIII</a:t>
            </a:r>
            <a:endParaRPr lang="en-IN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Guide 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R. K. Narayan</a:t>
            </a: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IN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6976D9-BFDE-4059-B84E-4C1B4AFA9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401" y="0"/>
            <a:ext cx="5435600" cy="6858000"/>
          </a:xfrm>
          <a:prstGeom prst="rect">
            <a:avLst/>
          </a:prstGeom>
          <a:ln>
            <a:solidFill>
              <a:srgbClr val="1C1C1C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2BB1D3-0744-4839-BA8C-047FA7232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60" y="4177088"/>
            <a:ext cx="2011679" cy="2631440"/>
          </a:xfrm>
          <a:prstGeom prst="rect">
            <a:avLst/>
          </a:prstGeom>
          <a:ln>
            <a:solidFill>
              <a:srgbClr val="F8FB3C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30E626A-5806-4A7E-9B7B-2E2C8DCEC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00684"/>
            <a:ext cx="4257040" cy="414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5965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>
            <a:off x="10505821" y="149853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611772" y="1794585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421052" y="2423170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BB566D-B0A4-492A-A063-4271934D41BB}"/>
              </a:ext>
            </a:extLst>
          </p:cNvPr>
          <p:cNvSpPr txBox="1"/>
          <p:nvPr/>
        </p:nvSpPr>
        <p:spPr>
          <a:xfrm>
            <a:off x="0" y="210266"/>
            <a:ext cx="12192000" cy="64369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   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PATTERN OF QUESTION PAPER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(Semester V Paper 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X DSE – E14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	Marks: 40</a:t>
            </a:r>
            <a:endParaRPr lang="en-I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1800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N" sz="1600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Q1. A)  Four multiple choice questions with four alternatives 		          (4) 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B) Answer the following questions in one word/ phrase/sentence each. 	(4)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indent="457200"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(Q. 1 A and B to be set on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 III and IV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         	        	                            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Q.2. Answer the following questions in about 250-300 words.     	          (10)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		(A or B to be set on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 I and II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Q.3. Answer the following questions in about 250-300 words. 		          (10)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		(A or B to be set on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Module III and IV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6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Q.4. Write Short Notes in about 100-150 words each (3out of 4) 	          (12)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	</a:t>
            </a:r>
            <a:endParaRPr lang="en-IN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6587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>
            <a:off x="10505821" y="149853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611771" y="1794583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228793" y="4166245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E3FEDE-70E3-4E10-9D40-7C802649C85D}"/>
              </a:ext>
            </a:extLst>
          </p:cNvPr>
          <p:cNvSpPr txBox="1"/>
          <p:nvPr/>
        </p:nvSpPr>
        <p:spPr>
          <a:xfrm>
            <a:off x="390525" y="377025"/>
            <a:ext cx="11748722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PATTERN OF QUESTION PAPER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(Semester VI Paper XV DSE – E139)    Marks: 40</a:t>
            </a:r>
            <a:endParaRPr lang="en-I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IN" sz="2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Q1. A)  Four multiple choice questions with four alternatives 	            (4) 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 B) Answer the following questions in one word/ phrase/sentence each. (4)</a:t>
            </a:r>
            <a:endParaRPr lang="en-IN" sz="2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(Q. 1 A and B to be set on Module VII and VIII)  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Q.2. Answer the following questions in about 250-300 words.		(10)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indent="457200"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(A or B to be set on Module V and VI)      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Q.3. Answer the following questions in about 250-300 words. 		(10)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		(A or B to be set on VII and VIII)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Q.4. Write Short Notes in about 100-150 words each (3out of 4) 	(12)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DFC6192D-A05E-4374-970F-953DE0D2D311}"/>
              </a:ext>
            </a:extLst>
          </p:cNvPr>
          <p:cNvSpPr/>
          <p:nvPr/>
        </p:nvSpPr>
        <p:spPr>
          <a:xfrm rot="5682235">
            <a:off x="11619319" y="2831168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2141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>
            <a:off x="10505821" y="149853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611772" y="1737434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421052" y="2423170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3C75A0-8A37-4839-9828-298A0E58B6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199" y="1714500"/>
            <a:ext cx="68484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648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FAC2A-D172-4D9D-8BA0-4578CDE8820D}"/>
              </a:ext>
            </a:extLst>
          </p:cNvPr>
          <p:cNvSpPr txBox="1"/>
          <p:nvPr/>
        </p:nvSpPr>
        <p:spPr>
          <a:xfrm>
            <a:off x="495300" y="704850"/>
            <a:ext cx="10582275" cy="5885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Course Objectives:</a:t>
            </a:r>
            <a:endParaRPr lang="en-I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make students understand different forms of novel.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enable students to relate novels to their ideological or socio-political contexts.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help students to improve their creative and imaginative faculties through the reading of novels.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To enable students to know about various aspects of the novel.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N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 rot="5169891">
            <a:off x="10524089" y="5274452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646117" y="3788356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6263243">
            <a:off x="11357005" y="4499619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B5FC87EF-8711-4BEB-960C-436FC25474F0}"/>
              </a:ext>
            </a:extLst>
          </p:cNvPr>
          <p:cNvSpPr/>
          <p:nvPr/>
        </p:nvSpPr>
        <p:spPr>
          <a:xfrm rot="17611464">
            <a:off x="11122934" y="3181349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80656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1DFAC2A-D172-4D9D-8BA0-4578CDE8820D}"/>
              </a:ext>
            </a:extLst>
          </p:cNvPr>
          <p:cNvSpPr txBox="1"/>
          <p:nvPr/>
        </p:nvSpPr>
        <p:spPr>
          <a:xfrm>
            <a:off x="857248" y="1376335"/>
            <a:ext cx="9900000" cy="5321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Course Outcomes:</a:t>
            </a:r>
            <a:endParaRPr lang="en-I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C00000"/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Students are able to understand different forms of novel.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buClr>
                <a:srgbClr val="C00000"/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Students are able to relate novels to their ideological  or socio-political contexts. 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Students are able to improve their creative and imaginative faculties through the reading of novels.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lvl="0" indent="-457200">
              <a:lnSpc>
                <a:spcPct val="150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Students are able to know about various aspects of the novel.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N" sz="14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 rot="5854228">
            <a:off x="10609239" y="5165225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611772" y="3674669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445442" y="4487141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ardrop 1">
            <a:extLst>
              <a:ext uri="{FF2B5EF4-FFF2-40B4-BE49-F238E27FC236}">
                <a16:creationId xmlns:a16="http://schemas.microsoft.com/office/drawing/2014/main" id="{776F1EE1-E7A3-4590-859A-A039B654E166}"/>
              </a:ext>
            </a:extLst>
          </p:cNvPr>
          <p:cNvSpPr/>
          <p:nvPr/>
        </p:nvSpPr>
        <p:spPr>
          <a:xfrm rot="7510909">
            <a:off x="11208249" y="2953411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55815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 rot="5400000">
            <a:off x="10530641" y="5215246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413506" y="3849564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604224" y="4612341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6B0F3B-63CE-4ACF-BBD8-E8C6FCA40A02}"/>
              </a:ext>
            </a:extLst>
          </p:cNvPr>
          <p:cNvSpPr txBox="1"/>
          <p:nvPr/>
        </p:nvSpPr>
        <p:spPr>
          <a:xfrm>
            <a:off x="571499" y="616933"/>
            <a:ext cx="10620376" cy="3746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SEMESTER V (Paper X) (DSE – E14)</a:t>
            </a:r>
            <a:endParaRPr lang="en-I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2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MODULE I</a:t>
            </a:r>
            <a:endParaRPr lang="en-IN" sz="28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Rise and Development of the Novel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MODULE II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		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Aspects of the Novel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9D52F533-C03F-432D-BCD7-5BBB645DC038}"/>
              </a:ext>
            </a:extLst>
          </p:cNvPr>
          <p:cNvSpPr/>
          <p:nvPr/>
        </p:nvSpPr>
        <p:spPr>
          <a:xfrm rot="6368105">
            <a:off x="11368088" y="2932391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2655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00FA874-20A1-48AD-AE84-60FFD2478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519E94E-64CF-4AFD-8D05-CEE83EC40A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5" y="0"/>
            <a:ext cx="4905375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A1372A-BA84-4ED4-8F6C-CAB8CFE7746B}"/>
              </a:ext>
            </a:extLst>
          </p:cNvPr>
          <p:cNvSpPr txBox="1"/>
          <p:nvPr/>
        </p:nvSpPr>
        <p:spPr>
          <a:xfrm>
            <a:off x="0" y="145889"/>
            <a:ext cx="7448550" cy="2002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III</a:t>
            </a:r>
            <a:endParaRPr lang="en-IN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en-US" sz="32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Old Man and the Sea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2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Ernest  Hemingway</a:t>
            </a:r>
            <a:endParaRPr lang="en-IN" sz="32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065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CE7496-01B7-400E-A3F6-32201523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730" y="133284"/>
            <a:ext cx="4446270" cy="6734175"/>
          </a:xfrm>
          <a:prstGeom prst="rect">
            <a:avLst/>
          </a:prstGeom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</p:spPr>
      </p:pic>
      <p:sp useBgFill="1">
        <p:nvSpPr>
          <p:cNvPr id="5" name="TextBox 4">
            <a:extLst>
              <a:ext uri="{FF2B5EF4-FFF2-40B4-BE49-F238E27FC236}">
                <a16:creationId xmlns:a16="http://schemas.microsoft.com/office/drawing/2014/main" id="{0332149E-D9D2-48F4-9AA2-244A0BF0D8D4}"/>
              </a:ext>
            </a:extLst>
          </p:cNvPr>
          <p:cNvSpPr txBox="1"/>
          <p:nvPr/>
        </p:nvSpPr>
        <p:spPr>
          <a:xfrm>
            <a:off x="86360" y="1401795"/>
            <a:ext cx="7659370" cy="13077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MODULE IV</a:t>
            </a:r>
            <a:endParaRPr lang="en-IN" sz="32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i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Things Fall Apart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Chinua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Achebe</a:t>
            </a:r>
            <a:endParaRPr lang="en-IN" sz="32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3A7C18-EE2D-4521-80A6-5DF6F4CC3A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360" y="3524250"/>
            <a:ext cx="3672839" cy="3333750"/>
          </a:xfrm>
          <a:prstGeom prst="rect">
            <a:avLst/>
          </a:prstGeom>
          <a:effectLst>
            <a:outerShdw blurRad="50800" dist="190500" dir="5400000" algn="ctr" rotWithShape="0">
              <a:schemeClr val="tx1"/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068058-1A08-4733-BC1F-5577D52D0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199" y="3524250"/>
            <a:ext cx="3723641" cy="3392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95886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 rot="5400000">
            <a:off x="10532233" y="5228018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17611464">
            <a:off x="11582969" y="3938854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590515" y="4612342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1FF269D-DC3B-4B9C-BD38-B1A0D3ECFD8A}"/>
              </a:ext>
            </a:extLst>
          </p:cNvPr>
          <p:cNvSpPr txBox="1"/>
          <p:nvPr/>
        </p:nvSpPr>
        <p:spPr>
          <a:xfrm>
            <a:off x="638175" y="1513959"/>
            <a:ext cx="10496549" cy="299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</a:pPr>
            <a:r>
              <a:rPr lang="en-US" sz="32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Prescribed Texts:</a:t>
            </a:r>
            <a:endParaRPr lang="en-IN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Hemingway, Ernest.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The Old Man and the Sea.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New York: Simon &amp; Schuster, 1952.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endParaRPr lang="en-US" sz="2800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Achebe, Chinua.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Things Fall Apart.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William Heinemann, 1958.</a:t>
            </a:r>
            <a:endParaRPr lang="en-IN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98189B39-14C9-49F1-92DD-C4F858B5BFFF}"/>
              </a:ext>
            </a:extLst>
          </p:cNvPr>
          <p:cNvSpPr/>
          <p:nvPr/>
        </p:nvSpPr>
        <p:spPr>
          <a:xfrm rot="6798475">
            <a:off x="11109502" y="3366386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05814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ardrop 5">
            <a:extLst>
              <a:ext uri="{FF2B5EF4-FFF2-40B4-BE49-F238E27FC236}">
                <a16:creationId xmlns:a16="http://schemas.microsoft.com/office/drawing/2014/main" id="{44832F7D-240A-4711-86C6-4A87E697ABB8}"/>
              </a:ext>
            </a:extLst>
          </p:cNvPr>
          <p:cNvSpPr/>
          <p:nvPr/>
        </p:nvSpPr>
        <p:spPr>
          <a:xfrm rot="5400000">
            <a:off x="10530639" y="5202167"/>
            <a:ext cx="1487912" cy="1438275"/>
          </a:xfrm>
          <a:prstGeom prst="teardrop">
            <a:avLst/>
          </a:prstGeom>
          <a:solidFill>
            <a:srgbClr val="002060"/>
          </a:solidFill>
          <a:ln w="7620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7" name="Teardrop 6">
            <a:extLst>
              <a:ext uri="{FF2B5EF4-FFF2-40B4-BE49-F238E27FC236}">
                <a16:creationId xmlns:a16="http://schemas.microsoft.com/office/drawing/2014/main" id="{ED398B6D-99B1-4D7C-A2BF-A3CA2B834EE0}"/>
              </a:ext>
            </a:extLst>
          </p:cNvPr>
          <p:cNvSpPr/>
          <p:nvPr/>
        </p:nvSpPr>
        <p:spPr>
          <a:xfrm rot="9364701">
            <a:off x="11353333" y="3830450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7DF2127-EF88-4A84-B798-DF99FAECC1C8}"/>
              </a:ext>
            </a:extLst>
          </p:cNvPr>
          <p:cNvSpPr/>
          <p:nvPr/>
        </p:nvSpPr>
        <p:spPr>
          <a:xfrm rot="20437642">
            <a:off x="11522466" y="4612341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8920C2-9BCE-4880-BDC2-EE1D8C98BB2F}"/>
              </a:ext>
            </a:extLst>
          </p:cNvPr>
          <p:cNvSpPr txBox="1"/>
          <p:nvPr/>
        </p:nvSpPr>
        <p:spPr>
          <a:xfrm>
            <a:off x="1009650" y="1082182"/>
            <a:ext cx="9900000" cy="37483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SEMESTER VI (Paper XV) (DSE – E139)</a:t>
            </a:r>
            <a:endParaRPr lang="en-IN" sz="32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MODULE V</a:t>
            </a:r>
            <a:endParaRPr lang="en-IN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Historical and Psychological Novel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MODULE VI</a:t>
            </a:r>
            <a:endParaRPr lang="en-IN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Satirical Novel and Epistolary novel</a:t>
            </a: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IN" sz="2800" dirty="0">
              <a:solidFill>
                <a:schemeClr val="tx2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sp>
        <p:nvSpPr>
          <p:cNvPr id="3" name="Teardrop 2">
            <a:extLst>
              <a:ext uri="{FF2B5EF4-FFF2-40B4-BE49-F238E27FC236}">
                <a16:creationId xmlns:a16="http://schemas.microsoft.com/office/drawing/2014/main" id="{93B7F5A3-0CB9-4DA0-95FB-78130F0936DC}"/>
              </a:ext>
            </a:extLst>
          </p:cNvPr>
          <p:cNvSpPr/>
          <p:nvPr/>
        </p:nvSpPr>
        <p:spPr>
          <a:xfrm rot="7219932">
            <a:off x="11326517" y="3037189"/>
            <a:ext cx="504825" cy="495300"/>
          </a:xfrm>
          <a:prstGeom prst="teardrop">
            <a:avLst/>
          </a:prstGeom>
          <a:solidFill>
            <a:srgbClr val="002060"/>
          </a:solidFill>
          <a:ln w="57150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3164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225635A-63D2-4343-AF36-CF5B426E25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66" b="7852"/>
          <a:stretch/>
        </p:blipFill>
        <p:spPr>
          <a:xfrm>
            <a:off x="160201" y="2519680"/>
            <a:ext cx="4905786" cy="42414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32AFC2-E947-41D4-A2DD-BCF41893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32" y="3914803"/>
            <a:ext cx="2343482" cy="2857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617BD4-512D-4DF6-8D14-3A29B65F63A7}"/>
              </a:ext>
            </a:extLst>
          </p:cNvPr>
          <p:cNvSpPr txBox="1"/>
          <p:nvPr/>
        </p:nvSpPr>
        <p:spPr>
          <a:xfrm>
            <a:off x="747264" y="-317530"/>
            <a:ext cx="9900000" cy="28768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 </a:t>
            </a:r>
            <a:endParaRPr lang="en-IN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MODULE VII</a:t>
            </a:r>
            <a:endParaRPr lang="en-IN" sz="28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	</a:t>
            </a: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Animal Farm: A Fairy Tale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Mangal" panose="02040503050203030202" pitchFamily="18" charset="0"/>
              </a:rPr>
              <a:t>                            -  Orwell, George. </a:t>
            </a:r>
          </a:p>
          <a:p>
            <a:pPr marL="457200" indent="-457200">
              <a:lnSpc>
                <a:spcPct val="115000"/>
              </a:lnSpc>
              <a:spcAft>
                <a:spcPts val="1000"/>
              </a:spcAft>
              <a:buClr>
                <a:srgbClr val="C00000"/>
              </a:buClr>
              <a:buFont typeface="Wingdings 2" panose="05020102010507070707" pitchFamily="18" charset="2"/>
              <a:buChar char="ï"/>
            </a:pPr>
            <a:endParaRPr lang="en-IN" sz="2800" b="1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Mangal" panose="02040503050203030202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E498C5-F7B6-4B77-92B7-95C724FAE9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5" r="17757" b="7420"/>
          <a:stretch/>
        </p:blipFill>
        <p:spPr>
          <a:xfrm>
            <a:off x="7126014" y="0"/>
            <a:ext cx="5065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56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613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919890923265</dc:creator>
  <cp:lastModifiedBy>919890923265</cp:lastModifiedBy>
  <cp:revision>31</cp:revision>
  <dcterms:created xsi:type="dcterms:W3CDTF">2020-10-05T03:21:51Z</dcterms:created>
  <dcterms:modified xsi:type="dcterms:W3CDTF">2020-10-10T04:13:41Z</dcterms:modified>
</cp:coreProperties>
</file>